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43" autoAdjust="0"/>
    <p:restoredTop sz="90137" autoAdjust="0"/>
  </p:normalViewPr>
  <p:slideViewPr>
    <p:cSldViewPr snapToGrid="0">
      <p:cViewPr varScale="1">
        <p:scale>
          <a:sx n="25" d="100"/>
          <a:sy n="25" d="100"/>
        </p:scale>
        <p:origin x="2648" y="248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14.11.2024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7" y="1128713"/>
            <a:ext cx="36115207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sz="11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Fibrosediagnostikk ved non-alkoholrelatert fettleversykdom </a:t>
            </a:r>
            <a:endParaRPr lang="nb-NO" altLang="nb-NO" sz="1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29393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sz="4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 litteraturstudie om evidens for strategier for non-</a:t>
            </a:r>
            <a:r>
              <a:rPr lang="nb-NO" sz="48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invasiv</a:t>
            </a:r>
            <a:r>
              <a:rPr lang="nb-NO" sz="4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to-stegs fibrosediagnostikk ved NAFLD.  </a:t>
            </a:r>
            <a:endParaRPr lang="nb-NO" altLang="nb-NO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5424045" y="2812270"/>
            <a:ext cx="642404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sz="36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Priya</a:t>
            </a:r>
            <a:r>
              <a:rPr lang="nb-NO" sz="3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Kaur </a:t>
            </a:r>
            <a:r>
              <a:rPr lang="nb-NO" sz="3600" b="0" i="0" u="none" strike="noStrik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Daphu</a:t>
            </a:r>
            <a:r>
              <a:rPr lang="nb-NO" sz="3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 eaLnBrk="1" hangingPunct="1"/>
            <a:r>
              <a:rPr lang="nb-NO" sz="3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og </a:t>
            </a:r>
          </a:p>
          <a:p>
            <a:pPr algn="r" eaLnBrk="1" hangingPunct="1"/>
            <a:r>
              <a:rPr lang="nb-NO" sz="36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Kathinka Campbell,</a:t>
            </a:r>
            <a:endParaRPr lang="nb-NO" altLang="nb-NO" sz="4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084972"/>
            <a:ext cx="9969500" cy="20983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Bakgrunn</a:t>
            </a:r>
            <a:endParaRPr kumimoji="0" lang="en-GB" altLang="nb-NO" sz="4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Non-alkoholrelatert fettleversykdom (NAFLD) har blitt en dominerende årsak til kronisk leversykdom globalt, parallelt med økningen i metabolske risikofaktorer som overvekt og type 2 diabetes. Tidlig identifisering av pasienter med avansert fibrose er kritisk for å forebygge progresjon til irreversibel leverskade. Tradisjonelt har leverbiopsi vært diagnostisk gullstandard, men økende forekomst av NAFLD tydeliggjør behov for mindre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invasive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metoder som fremdeles er effektiv til å identifisere pasienter med behov for videre utredning og behandling. En to-stegs diagnostisk algoritme som kombinerer serumbiomarkører og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elastografi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er blitt foreslått for å forbedre deteksjonen og å redusere behovet for biopsi.</a:t>
            </a:r>
            <a:endParaRPr kumimoji="0" lang="en-GB" altLang="nb-NO" sz="4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1" descr="Text field ">
            <a:extLst>
              <a:ext uri="{FF2B5EF4-FFF2-40B4-BE49-F238E27FC236}">
                <a16:creationId xmlns:a16="http://schemas.microsoft.com/office/drawing/2014/main" id="{A4E8D8E1-8EA9-8853-009B-5515AD2E5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04262" y="6078957"/>
            <a:ext cx="9969500" cy="1554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Metode</a:t>
            </a:r>
            <a:endParaRPr kumimoji="0" lang="en-GB" altLang="nb-NO" sz="4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l" rtl="0" fontAlgn="base">
              <a:lnSpc>
                <a:spcPct val="150000"/>
              </a:lnSpc>
            </a:pP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 systematisk litteraturgjennomgang ble gjennomført for å evaluere studier som fokuserte på kombinasjonen av FIB-4 som første steg og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elastografi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som andre steg i en 2-stegs algoritme. Studien inkluderte relevante vitenskapelige artikler fra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PubMed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valgt ut basert på PICO-kriterier. Fokus var en sekvensiell kombinasjon av serumbiomarkører som FIB-4 og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elastografi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som VCTE for å optimalisere diagnostisk nøyaktighet. Studiene ble evaluert etter satte inklusjon- og eksklusjonskriterier. </a:t>
            </a:r>
          </a:p>
          <a:p>
            <a:pPr algn="l" rtl="0" fontAlgn="base"/>
            <a:r>
              <a:rPr lang="nb-NO" sz="1800" b="0" i="0" u="none" strike="noStrike" dirty="0">
                <a:effectLst/>
                <a:latin typeface="Times New Roman" panose="02020603050405020304" pitchFamily="18" charset="0"/>
              </a:rPr>
              <a:t>  </a:t>
            </a:r>
            <a:endParaRPr lang="nb-NO" sz="1100" b="0" i="0" u="none" strike="noStrike" dirty="0"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nb-NO" sz="1800" b="0" i="0" u="none" strike="noStrike" dirty="0">
                <a:effectLst/>
                <a:latin typeface="Times New Roman" panose="02020603050405020304" pitchFamily="18" charset="0"/>
              </a:rPr>
              <a:t>  </a:t>
            </a:r>
            <a:endParaRPr lang="nb-NO" sz="2800" b="0" i="0" u="none" strike="noStrike" dirty="0">
              <a:effectLst/>
              <a:latin typeface="Segoe UI" panose="020B0502040204020203" pitchFamily="34" charset="0"/>
            </a:endParaRPr>
          </a:p>
        </p:txBody>
      </p:sp>
      <p:sp>
        <p:nvSpPr>
          <p:cNvPr id="5" name="Text box 1" descr="Text field ">
            <a:extLst>
              <a:ext uri="{FF2B5EF4-FFF2-40B4-BE49-F238E27FC236}">
                <a16:creationId xmlns:a16="http://schemas.microsoft.com/office/drawing/2014/main" id="{F8D39274-E0AA-8902-9EA4-96E202036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56338" y="6127083"/>
            <a:ext cx="9969500" cy="2514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Resultat</a:t>
            </a: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l" rtl="0" fontAlgn="base">
              <a:lnSpc>
                <a:spcPct val="150000"/>
              </a:lnSpc>
            </a:pP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Analysen vier at to-stegs strategier som kombinerer serumbiomarkører med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elastografi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gir en betydelig forbedring i deteksjon av avansert fibrose sammenlignet med enkelttester. Kombinasjonen med FIB-4 etterfulgt av VCTE viste høy diagnostisk nøyaktighet og reduserte antallet unødvendige henvisninger til spesialisthelsetjenesten.  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Konklusjon</a:t>
            </a: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l" rtl="0" fontAlgn="base">
              <a:lnSpc>
                <a:spcPct val="150000"/>
              </a:lnSpc>
            </a:pP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To-stegs algoritmer som kombinerer serumbiomarkører og </a:t>
            </a:r>
            <a:r>
              <a:rPr lang="nb-NO" sz="4400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elastografi</a:t>
            </a:r>
            <a:r>
              <a:rPr lang="nb-NO" sz="4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viser å være effektive for å identifisere pasienter med avansert fibrose, og kan redusere behovet for leverbiopsi. Dette representerer en mer kostnadseffektiv tilnærming i klinisk praksis og gir en bedre seleksjon av pasienter som henvises fra primær- til spesialisthelsetjenesten, noe som bidrar til tidlig intervensjon og bedre pasientutfall ved NAFLD.    </a:t>
            </a:r>
          </a:p>
          <a:p>
            <a:pPr algn="l" rtl="0" fontAlgn="base"/>
            <a:r>
              <a:rPr lang="nb-NO" sz="4400" b="0" i="0" u="none" strike="noStrike" dirty="0">
                <a:effectLst/>
                <a:latin typeface="Times New Roman" panose="02020603050405020304" pitchFamily="18" charset="0"/>
              </a:rPr>
              <a:t>  </a:t>
            </a:r>
            <a:endParaRPr lang="nb-NO" sz="4400" b="0" i="0" u="none" strike="noStrike" dirty="0">
              <a:effectLst/>
              <a:latin typeface="Segoe UI" panose="020B0502040204020203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20B16E8-D099-80A7-9C2F-10BB4D81C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2188" y="8014201"/>
            <a:ext cx="9104312" cy="7125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DAB45A1D-9FED-6FBA-468B-5C1BD8A35EBF}"/>
              </a:ext>
            </a:extLst>
          </p:cNvPr>
          <p:cNvSpPr txBox="1"/>
          <p:nvPr/>
        </p:nvSpPr>
        <p:spPr>
          <a:xfrm>
            <a:off x="11152188" y="15641053"/>
            <a:ext cx="9104312" cy="369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sz="4000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 foreslått algoritme for bruk av non-</a:t>
            </a:r>
            <a:r>
              <a:rPr lang="nb-NO" sz="4000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invasive</a:t>
            </a:r>
            <a:r>
              <a:rPr lang="nb-NO" sz="4000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tester for risikostratifisering av pasienter med mistenkt NAFLD i klinisk praksis i primærhelsetjenesten (1)</a:t>
            </a:r>
            <a:endParaRPr lang="nb-NO" sz="4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CA902D38-5ADC-CBF7-B782-F04B6B6A521D}"/>
              </a:ext>
            </a:extLst>
          </p:cNvPr>
          <p:cNvSpPr txBox="1"/>
          <p:nvPr/>
        </p:nvSpPr>
        <p:spPr>
          <a:xfrm>
            <a:off x="11874082" y="27298564"/>
            <a:ext cx="13825371" cy="223195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b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Bildekilde:</a:t>
            </a:r>
            <a:endParaRPr lang="en-US" b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b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astera</a:t>
            </a:r>
            <a:r>
              <a:rPr lang="en-US" b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L. Non-invasive tests for liver fibrosis in NAFLD: Creating pathways between primary healthcare and liver clinics. Liver Int. 2020;40 Suppl 1:77-81.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4577</TotalTime>
  <Words>359</Words>
  <Application>Microsoft Macintosh PowerPoint</Application>
  <PresentationFormat>Egendefinert</PresentationFormat>
  <Paragraphs>25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Times New Roman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Priya Kaur Daphu</cp:lastModifiedBy>
  <cp:revision>154</cp:revision>
  <cp:lastPrinted>2016-05-27T08:05:21Z</cp:lastPrinted>
  <dcterms:created xsi:type="dcterms:W3CDTF">2006-11-02T13:18:58Z</dcterms:created>
  <dcterms:modified xsi:type="dcterms:W3CDTF">2024-11-14T18:48:04Z</dcterms:modified>
</cp:coreProperties>
</file>