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260" r:id="rId2"/>
  </p:sldIdLst>
  <p:sldSz cx="42808525" cy="30279975"/>
  <p:notesSz cx="7099300" cy="10234613"/>
  <p:defaultTextStyle>
    <a:defPPr>
      <a:defRPr lang="nb-NO"/>
    </a:defPPr>
    <a:lvl1pPr algn="l" rtl="0" fontAlgn="base">
      <a:spcBef>
        <a:spcPct val="0"/>
      </a:spcBef>
      <a:spcAft>
        <a:spcPct val="0"/>
      </a:spcAft>
      <a:defRPr sz="3200" kern="1200">
        <a:solidFill>
          <a:schemeClr val="tx1"/>
        </a:solidFill>
        <a:latin typeface="Arial" charset="0"/>
        <a:ea typeface="+mn-ea"/>
        <a:cs typeface="+mn-cs"/>
      </a:defRPr>
    </a:lvl1pPr>
    <a:lvl2pPr marL="457200" algn="l" rtl="0" fontAlgn="base">
      <a:spcBef>
        <a:spcPct val="0"/>
      </a:spcBef>
      <a:spcAft>
        <a:spcPct val="0"/>
      </a:spcAft>
      <a:defRPr sz="3200" kern="1200">
        <a:solidFill>
          <a:schemeClr val="tx1"/>
        </a:solidFill>
        <a:latin typeface="Arial" charset="0"/>
        <a:ea typeface="+mn-ea"/>
        <a:cs typeface="+mn-cs"/>
      </a:defRPr>
    </a:lvl2pPr>
    <a:lvl3pPr marL="914400" algn="l" rtl="0" fontAlgn="base">
      <a:spcBef>
        <a:spcPct val="0"/>
      </a:spcBef>
      <a:spcAft>
        <a:spcPct val="0"/>
      </a:spcAft>
      <a:defRPr sz="3200" kern="1200">
        <a:solidFill>
          <a:schemeClr val="tx1"/>
        </a:solidFill>
        <a:latin typeface="Arial" charset="0"/>
        <a:ea typeface="+mn-ea"/>
        <a:cs typeface="+mn-cs"/>
      </a:defRPr>
    </a:lvl3pPr>
    <a:lvl4pPr marL="1371600" algn="l" rtl="0" fontAlgn="base">
      <a:spcBef>
        <a:spcPct val="0"/>
      </a:spcBef>
      <a:spcAft>
        <a:spcPct val="0"/>
      </a:spcAft>
      <a:defRPr sz="3200" kern="1200">
        <a:solidFill>
          <a:schemeClr val="tx1"/>
        </a:solidFill>
        <a:latin typeface="Arial" charset="0"/>
        <a:ea typeface="+mn-ea"/>
        <a:cs typeface="+mn-cs"/>
      </a:defRPr>
    </a:lvl4pPr>
    <a:lvl5pPr marL="1828800" algn="l" rtl="0" fontAlgn="base">
      <a:spcBef>
        <a:spcPct val="0"/>
      </a:spcBef>
      <a:spcAft>
        <a:spcPct val="0"/>
      </a:spcAft>
      <a:defRPr sz="3200" kern="1200">
        <a:solidFill>
          <a:schemeClr val="tx1"/>
        </a:solidFill>
        <a:latin typeface="Arial" charset="0"/>
        <a:ea typeface="+mn-ea"/>
        <a:cs typeface="+mn-cs"/>
      </a:defRPr>
    </a:lvl5pPr>
    <a:lvl6pPr marL="2286000" algn="l" defTabSz="914400" rtl="0" eaLnBrk="1" latinLnBrk="0" hangingPunct="1">
      <a:defRPr sz="3200" kern="1200">
        <a:solidFill>
          <a:schemeClr val="tx1"/>
        </a:solidFill>
        <a:latin typeface="Arial" charset="0"/>
        <a:ea typeface="+mn-ea"/>
        <a:cs typeface="+mn-cs"/>
      </a:defRPr>
    </a:lvl6pPr>
    <a:lvl7pPr marL="2743200" algn="l" defTabSz="914400" rtl="0" eaLnBrk="1" latinLnBrk="0" hangingPunct="1">
      <a:defRPr sz="3200" kern="1200">
        <a:solidFill>
          <a:schemeClr val="tx1"/>
        </a:solidFill>
        <a:latin typeface="Arial" charset="0"/>
        <a:ea typeface="+mn-ea"/>
        <a:cs typeface="+mn-cs"/>
      </a:defRPr>
    </a:lvl7pPr>
    <a:lvl8pPr marL="3200400" algn="l" defTabSz="914400" rtl="0" eaLnBrk="1" latinLnBrk="0" hangingPunct="1">
      <a:defRPr sz="3200" kern="1200">
        <a:solidFill>
          <a:schemeClr val="tx1"/>
        </a:solidFill>
        <a:latin typeface="Arial" charset="0"/>
        <a:ea typeface="+mn-ea"/>
        <a:cs typeface="+mn-cs"/>
      </a:defRPr>
    </a:lvl8pPr>
    <a:lvl9pPr marL="3657600" algn="l" defTabSz="914400" rtl="0" eaLnBrk="1" latinLnBrk="0" hangingPunct="1">
      <a:defRPr sz="3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733" userDrawn="1">
          <p15:clr>
            <a:srgbClr val="A4A3A4"/>
          </p15:clr>
        </p15:guide>
        <p15:guide id="3" orient="horz" pos="16976" userDrawn="1">
          <p15:clr>
            <a:srgbClr val="A4A3A4"/>
          </p15:clr>
        </p15:guide>
        <p15:guide id="4" pos="745">
          <p15:clr>
            <a:srgbClr val="A4A3A4"/>
          </p15:clr>
        </p15:guide>
        <p15:guide id="5" pos="19961">
          <p15:clr>
            <a:srgbClr val="A4A3A4"/>
          </p15:clr>
        </p15:guide>
        <p15:guide id="6" pos="26361">
          <p15:clr>
            <a:srgbClr val="A4A3A4"/>
          </p15:clr>
        </p15:guide>
        <p15:guide id="7" pos="13513">
          <p15:clr>
            <a:srgbClr val="A4A3A4"/>
          </p15:clr>
        </p15:guide>
        <p15:guide id="8" pos="7025">
          <p15:clr>
            <a:srgbClr val="A4A3A4"/>
          </p15:clr>
        </p15:guide>
        <p15:guide id="9" orient="horz" pos="953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9F1"/>
    <a:srgbClr val="FFAA79"/>
    <a:srgbClr val="761A19"/>
    <a:srgbClr val="34332B"/>
    <a:srgbClr val="0054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422" autoAdjust="0"/>
    <p:restoredTop sz="90123" autoAdjust="0"/>
  </p:normalViewPr>
  <p:slideViewPr>
    <p:cSldViewPr snapToGrid="0">
      <p:cViewPr varScale="1">
        <p:scale>
          <a:sx n="25" d="100"/>
          <a:sy n="25" d="100"/>
        </p:scale>
        <p:origin x="1944" y="240"/>
      </p:cViewPr>
      <p:guideLst>
        <p:guide orient="horz" pos="2733"/>
        <p:guide orient="horz" pos="16976"/>
        <p:guide pos="745"/>
        <p:guide pos="19961"/>
        <p:guide pos="26361"/>
        <p:guide pos="13513"/>
        <p:guide pos="7025"/>
        <p:guide orient="horz" pos="9537"/>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128" d="100"/>
          <a:sy n="128" d="100"/>
        </p:scale>
        <p:origin x="5824" y="16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a:extLst>
              <a:ext uri="{FF2B5EF4-FFF2-40B4-BE49-F238E27FC236}">
                <a16:creationId xmlns:a16="http://schemas.microsoft.com/office/drawing/2014/main" id="{433DE135-FF91-20A3-39DA-EB0E7A616080}"/>
              </a:ext>
            </a:extLst>
          </p:cNvPr>
          <p:cNvSpPr>
            <a:spLocks noGrp="1"/>
          </p:cNvSpPr>
          <p:nvPr>
            <p:ph type="hdr" sz="quarter"/>
          </p:nvPr>
        </p:nvSpPr>
        <p:spPr>
          <a:xfrm>
            <a:off x="0" y="0"/>
            <a:ext cx="3076575" cy="512763"/>
          </a:xfrm>
          <a:prstGeom prst="rect">
            <a:avLst/>
          </a:prstGeom>
        </p:spPr>
        <p:txBody>
          <a:bodyPr vert="horz" lIns="91440" tIns="45720" rIns="91440" bIns="45720" rtlCol="0"/>
          <a:lstStyle>
            <a:lvl1pPr algn="l">
              <a:defRPr sz="1200"/>
            </a:lvl1pPr>
          </a:lstStyle>
          <a:p>
            <a:endParaRPr lang="nb-NO"/>
          </a:p>
        </p:txBody>
      </p:sp>
      <p:sp>
        <p:nvSpPr>
          <p:cNvPr id="3" name="Plassholder for dato 2">
            <a:extLst>
              <a:ext uri="{FF2B5EF4-FFF2-40B4-BE49-F238E27FC236}">
                <a16:creationId xmlns:a16="http://schemas.microsoft.com/office/drawing/2014/main" id="{C1BBF5B1-0403-D936-D364-2A45E9510156}"/>
              </a:ext>
            </a:extLst>
          </p:cNvPr>
          <p:cNvSpPr>
            <a:spLocks noGrp="1"/>
          </p:cNvSpPr>
          <p:nvPr>
            <p:ph type="dt" sz="quarter" idx="1"/>
          </p:nvPr>
        </p:nvSpPr>
        <p:spPr>
          <a:xfrm>
            <a:off x="4021138" y="0"/>
            <a:ext cx="3076575" cy="512763"/>
          </a:xfrm>
          <a:prstGeom prst="rect">
            <a:avLst/>
          </a:prstGeom>
        </p:spPr>
        <p:txBody>
          <a:bodyPr vert="horz" lIns="91440" tIns="45720" rIns="91440" bIns="45720" rtlCol="0"/>
          <a:lstStyle>
            <a:lvl1pPr algn="r">
              <a:defRPr sz="1200"/>
            </a:lvl1pPr>
          </a:lstStyle>
          <a:p>
            <a:fld id="{DF73EE47-8B60-024C-A3E9-9D47F69A0B3A}" type="datetimeFigureOut">
              <a:rPr lang="nb-NO" smtClean="0"/>
              <a:t>07.11.2024</a:t>
            </a:fld>
            <a:endParaRPr lang="nb-NO"/>
          </a:p>
        </p:txBody>
      </p:sp>
      <p:sp>
        <p:nvSpPr>
          <p:cNvPr id="4" name="Plassholder for bunntekst 3">
            <a:extLst>
              <a:ext uri="{FF2B5EF4-FFF2-40B4-BE49-F238E27FC236}">
                <a16:creationId xmlns:a16="http://schemas.microsoft.com/office/drawing/2014/main" id="{E0D21D5C-4B77-F54E-E771-2DA77C15749C}"/>
              </a:ext>
            </a:extLst>
          </p:cNvPr>
          <p:cNvSpPr>
            <a:spLocks noGrp="1"/>
          </p:cNvSpPr>
          <p:nvPr>
            <p:ph type="ftr" sz="quarter" idx="2"/>
          </p:nvPr>
        </p:nvSpPr>
        <p:spPr>
          <a:xfrm>
            <a:off x="0" y="9721850"/>
            <a:ext cx="3076575" cy="512763"/>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a:extLst>
              <a:ext uri="{FF2B5EF4-FFF2-40B4-BE49-F238E27FC236}">
                <a16:creationId xmlns:a16="http://schemas.microsoft.com/office/drawing/2014/main" id="{B06C2057-4DAF-3E94-8698-8590C1366EB3}"/>
              </a:ext>
            </a:extLst>
          </p:cNvPr>
          <p:cNvSpPr>
            <a:spLocks noGrp="1"/>
          </p:cNvSpPr>
          <p:nvPr>
            <p:ph type="sldNum" sz="quarter" idx="3"/>
          </p:nvPr>
        </p:nvSpPr>
        <p:spPr>
          <a:xfrm>
            <a:off x="4021138" y="9721850"/>
            <a:ext cx="3076575" cy="512763"/>
          </a:xfrm>
          <a:prstGeom prst="rect">
            <a:avLst/>
          </a:prstGeom>
        </p:spPr>
        <p:txBody>
          <a:bodyPr vert="horz" lIns="91440" tIns="45720" rIns="91440" bIns="45720" rtlCol="0" anchor="b"/>
          <a:lstStyle>
            <a:lvl1pPr algn="r">
              <a:defRPr sz="1200"/>
            </a:lvl1pPr>
          </a:lstStyle>
          <a:p>
            <a:fld id="{BA646A91-9FDA-7A49-918A-F3079B75495C}" type="slidenum">
              <a:rPr lang="nb-NO" smtClean="0"/>
              <a:t>‹#›</a:t>
            </a:fld>
            <a:endParaRPr lang="nb-NO"/>
          </a:p>
        </p:txBody>
      </p:sp>
    </p:spTree>
    <p:extLst>
      <p:ext uri="{BB962C8B-B14F-4D97-AF65-F5344CB8AC3E}">
        <p14:creationId xmlns:p14="http://schemas.microsoft.com/office/powerpoint/2010/main" val="576674613"/>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3223" userDrawn="1">
          <p15:clr>
            <a:srgbClr val="F26B43"/>
          </p15:clr>
        </p15:guide>
        <p15:guide id="2" pos="2236"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defRPr sz="1300" smtClean="0"/>
            </a:lvl1pPr>
          </a:lstStyle>
          <a:p>
            <a:pPr>
              <a:defRPr/>
            </a:pPr>
            <a:endParaRPr lang="nb-NO"/>
          </a:p>
        </p:txBody>
      </p:sp>
      <p:sp>
        <p:nvSpPr>
          <p:cNvPr id="13315" name="Rectangle 3"/>
          <p:cNvSpPr>
            <a:spLocks noGrp="1" noChangeArrowheads="1"/>
          </p:cNvSpPr>
          <p:nvPr>
            <p:ph type="dt" idx="1"/>
          </p:nvPr>
        </p:nvSpPr>
        <p:spPr bwMode="auto">
          <a:xfrm>
            <a:off x="4021324" y="0"/>
            <a:ext cx="3076464" cy="5118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lvl1pPr algn="r">
              <a:defRPr sz="1300" smtClean="0"/>
            </a:lvl1pPr>
          </a:lstStyle>
          <a:p>
            <a:pPr>
              <a:defRPr/>
            </a:pPr>
            <a:endParaRPr lang="nb-NO"/>
          </a:p>
        </p:txBody>
      </p:sp>
      <p:sp>
        <p:nvSpPr>
          <p:cNvPr id="3076" name="Rectangle 4"/>
          <p:cNvSpPr>
            <a:spLocks noGrp="1" noRot="1" noChangeAspect="1" noChangeArrowheads="1" noTextEdit="1"/>
          </p:cNvSpPr>
          <p:nvPr>
            <p:ph type="sldImg" idx="2"/>
          </p:nvPr>
        </p:nvSpPr>
        <p:spPr bwMode="auto">
          <a:xfrm>
            <a:off x="838200" y="768350"/>
            <a:ext cx="5422900" cy="383698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3317" name="Rectangle 5"/>
          <p:cNvSpPr>
            <a:spLocks noGrp="1" noChangeArrowheads="1"/>
          </p:cNvSpPr>
          <p:nvPr>
            <p:ph type="body" sz="quarter" idx="3"/>
          </p:nvPr>
        </p:nvSpPr>
        <p:spPr bwMode="auto">
          <a:xfrm>
            <a:off x="709779" y="4861365"/>
            <a:ext cx="5679742" cy="46058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t" anchorCtr="0" compatLnSpc="1">
            <a:prstTxWarp prst="textNoShape">
              <a:avLst/>
            </a:prstTxWarp>
          </a:bodyPr>
          <a:lstStyle/>
          <a:p>
            <a:pPr lvl="0"/>
            <a:r>
              <a:rPr lang="nb-NO" noProof="0"/>
              <a:t>Klikk for å redigere tekststiler i malen</a:t>
            </a:r>
          </a:p>
          <a:p>
            <a:pPr lvl="1"/>
            <a:r>
              <a:rPr lang="nb-NO" noProof="0"/>
              <a:t>Andre nivå</a:t>
            </a:r>
          </a:p>
          <a:p>
            <a:pPr lvl="2"/>
            <a:r>
              <a:rPr lang="nb-NO" noProof="0"/>
              <a:t>Tredje nivå</a:t>
            </a:r>
          </a:p>
          <a:p>
            <a:pPr lvl="3"/>
            <a:r>
              <a:rPr lang="nb-NO" noProof="0"/>
              <a:t>Fjerde nivå</a:t>
            </a:r>
          </a:p>
          <a:p>
            <a:pPr lvl="4"/>
            <a:r>
              <a:rPr lang="nb-NO" noProof="0"/>
              <a:t>Femte nivå</a:t>
            </a:r>
          </a:p>
        </p:txBody>
      </p:sp>
      <p:sp>
        <p:nvSpPr>
          <p:cNvPr id="13318" name="Rectangle 6"/>
          <p:cNvSpPr>
            <a:spLocks noGrp="1" noChangeArrowheads="1"/>
          </p:cNvSpPr>
          <p:nvPr>
            <p:ph type="ftr" sz="quarter" idx="4"/>
          </p:nvPr>
        </p:nvSpPr>
        <p:spPr bwMode="auto">
          <a:xfrm>
            <a:off x="0"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defRPr sz="1300" smtClean="0"/>
            </a:lvl1pPr>
          </a:lstStyle>
          <a:p>
            <a:pPr>
              <a:defRPr/>
            </a:pPr>
            <a:endParaRPr lang="nb-NO"/>
          </a:p>
        </p:txBody>
      </p:sp>
      <p:sp>
        <p:nvSpPr>
          <p:cNvPr id="13319" name="Rectangle 7"/>
          <p:cNvSpPr>
            <a:spLocks noGrp="1" noChangeArrowheads="1"/>
          </p:cNvSpPr>
          <p:nvPr>
            <p:ph type="sldNum" sz="quarter" idx="5"/>
          </p:nvPr>
        </p:nvSpPr>
        <p:spPr bwMode="auto">
          <a:xfrm>
            <a:off x="4021324" y="9721194"/>
            <a:ext cx="3076464" cy="5115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36" tIns="49518" rIns="99036" bIns="49518" numCol="1" anchor="b" anchorCtr="0" compatLnSpc="1">
            <a:prstTxWarp prst="textNoShape">
              <a:avLst/>
            </a:prstTxWarp>
          </a:bodyPr>
          <a:lstStyle>
            <a:lvl1pPr algn="r">
              <a:defRPr sz="1300" smtClean="0"/>
            </a:lvl1pPr>
          </a:lstStyle>
          <a:p>
            <a:pPr>
              <a:defRPr/>
            </a:pPr>
            <a:fld id="{6131AE1E-E725-4449-B03D-B7F1AD5A21EF}" type="slidenum">
              <a:rPr lang="nb-NO"/>
              <a:pPr>
                <a:defRPr/>
              </a:pPr>
              <a:t>‹#›</a:t>
            </a:fld>
            <a:endParaRPr lang="nb-NO"/>
          </a:p>
        </p:txBody>
      </p:sp>
    </p:spTree>
    <p:extLst>
      <p:ext uri="{BB962C8B-B14F-4D97-AF65-F5344CB8AC3E}">
        <p14:creationId xmlns:p14="http://schemas.microsoft.com/office/powerpoint/2010/main" val="32959104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lvl1pPr eaLnBrk="0" hangingPunct="0">
              <a:defRPr sz="800">
                <a:solidFill>
                  <a:schemeClr val="tx1"/>
                </a:solidFill>
                <a:latin typeface="Arial" charset="0"/>
              </a:defRPr>
            </a:lvl1pPr>
            <a:lvl2pPr marL="178457" indent="-68637" eaLnBrk="0" hangingPunct="0">
              <a:defRPr sz="800">
                <a:solidFill>
                  <a:schemeClr val="tx1"/>
                </a:solidFill>
                <a:latin typeface="Arial" charset="0"/>
              </a:defRPr>
            </a:lvl2pPr>
            <a:lvl3pPr marL="274549" indent="-54910" eaLnBrk="0" hangingPunct="0">
              <a:defRPr sz="800">
                <a:solidFill>
                  <a:schemeClr val="tx1"/>
                </a:solidFill>
                <a:latin typeface="Arial" charset="0"/>
              </a:defRPr>
            </a:lvl3pPr>
            <a:lvl4pPr marL="384368" indent="-54910" eaLnBrk="0" hangingPunct="0">
              <a:defRPr sz="800">
                <a:solidFill>
                  <a:schemeClr val="tx1"/>
                </a:solidFill>
                <a:latin typeface="Arial" charset="0"/>
              </a:defRPr>
            </a:lvl4pPr>
            <a:lvl5pPr marL="494187" indent="-54910" eaLnBrk="0" hangingPunct="0">
              <a:defRPr sz="800">
                <a:solidFill>
                  <a:schemeClr val="tx1"/>
                </a:solidFill>
                <a:latin typeface="Arial" charset="0"/>
              </a:defRPr>
            </a:lvl5pPr>
            <a:lvl6pPr marL="604007" indent="-54910" eaLnBrk="0" fontAlgn="base" hangingPunct="0">
              <a:spcBef>
                <a:spcPct val="0"/>
              </a:spcBef>
              <a:spcAft>
                <a:spcPct val="0"/>
              </a:spcAft>
              <a:defRPr sz="800">
                <a:solidFill>
                  <a:schemeClr val="tx1"/>
                </a:solidFill>
                <a:latin typeface="Arial" charset="0"/>
              </a:defRPr>
            </a:lvl6pPr>
            <a:lvl7pPr marL="713826" indent="-54910" eaLnBrk="0" fontAlgn="base" hangingPunct="0">
              <a:spcBef>
                <a:spcPct val="0"/>
              </a:spcBef>
              <a:spcAft>
                <a:spcPct val="0"/>
              </a:spcAft>
              <a:defRPr sz="800">
                <a:solidFill>
                  <a:schemeClr val="tx1"/>
                </a:solidFill>
                <a:latin typeface="Arial" charset="0"/>
              </a:defRPr>
            </a:lvl7pPr>
            <a:lvl8pPr marL="823646" indent="-54910" eaLnBrk="0" fontAlgn="base" hangingPunct="0">
              <a:spcBef>
                <a:spcPct val="0"/>
              </a:spcBef>
              <a:spcAft>
                <a:spcPct val="0"/>
              </a:spcAft>
              <a:defRPr sz="800">
                <a:solidFill>
                  <a:schemeClr val="tx1"/>
                </a:solidFill>
                <a:latin typeface="Arial" charset="0"/>
              </a:defRPr>
            </a:lvl8pPr>
            <a:lvl9pPr marL="933465" indent="-54910" eaLnBrk="0" fontAlgn="base" hangingPunct="0">
              <a:spcBef>
                <a:spcPct val="0"/>
              </a:spcBef>
              <a:spcAft>
                <a:spcPct val="0"/>
              </a:spcAft>
              <a:defRPr sz="800">
                <a:solidFill>
                  <a:schemeClr val="tx1"/>
                </a:solidFill>
                <a:latin typeface="Arial" charset="0"/>
              </a:defRPr>
            </a:lvl9pPr>
          </a:lstStyle>
          <a:p>
            <a:pPr eaLnBrk="1" hangingPunct="1"/>
            <a:fld id="{5C788E0A-2390-493D-B96C-E13D0340CC64}" type="slidenum">
              <a:rPr lang="nb-NO" altLang="nb-NO" sz="1300"/>
              <a:pPr eaLnBrk="1" hangingPunct="1"/>
              <a:t>1</a:t>
            </a:fld>
            <a:endParaRPr lang="nb-NO" altLang="nb-NO" sz="1300"/>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p:spPr>
        <p:txBody>
          <a:bodyPr/>
          <a:lstStyle/>
          <a:p>
            <a:pPr eaLnBrk="1" hangingPunct="1">
              <a:lnSpc>
                <a:spcPct val="80000"/>
              </a:lnSpc>
            </a:pPr>
            <a:endParaRPr lang="en-GB" altLang="nb-NO" sz="9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Posterma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2262992"/>
      </p:ext>
    </p:extLst>
  </p:cSld>
  <p:clrMapOvr>
    <a:masterClrMapping/>
  </p:clrMapOvr>
  <p:extLst>
    <p:ext uri="{DCECCB84-F9BA-43D5-87BE-67443E8EF086}">
      <p15:sldGuideLst xmlns:p15="http://schemas.microsoft.com/office/powerpoint/2012/main">
        <p15:guide id="1" orient="horz" pos="9537" userDrawn="1">
          <p15:clr>
            <a:srgbClr val="FBAE40"/>
          </p15:clr>
        </p15:guide>
        <p15:guide id="2" pos="13483"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7259CF00-97E2-1033-EB68-FC43F982B767}"/>
              </a:ext>
            </a:extLst>
          </p:cNvPr>
          <p:cNvSpPr/>
          <p:nvPr userDrawn="1"/>
        </p:nvSpPr>
        <p:spPr bwMode="auto">
          <a:xfrm>
            <a:off x="-1" y="5629275"/>
            <a:ext cx="42807600" cy="24660000"/>
          </a:xfrm>
          <a:prstGeom prst="rect">
            <a:avLst/>
          </a:prstGeom>
          <a:solidFill>
            <a:srgbClr val="FEF9F1"/>
          </a:solidFill>
          <a:ln>
            <a:noFill/>
          </a:ln>
          <a:effectLst/>
        </p:spPr>
        <p:txBody>
          <a:bodyPr vert="horz" wrap="square" lIns="91440" tIns="45720" rIns="91440" bIns="45720" numCol="1" rtlCol="0" anchor="t" anchorCtr="0" compatLnSpc="1">
            <a:prstTxWarp prst="textNoShape">
              <a:avLst/>
            </a:prstTxWarp>
            <a:spAutoFit/>
          </a:bodyPr>
          <a:lstStyle/>
          <a:p>
            <a:pPr marL="0" marR="0" indent="0" algn="l" defTabSz="8361363" rtl="0" eaLnBrk="1" fontAlgn="base" latinLnBrk="0" hangingPunct="1">
              <a:lnSpc>
                <a:spcPct val="100000"/>
              </a:lnSpc>
              <a:spcBef>
                <a:spcPct val="0"/>
              </a:spcBef>
              <a:spcAft>
                <a:spcPct val="0"/>
              </a:spcAft>
              <a:buClrTx/>
              <a:buSzTx/>
              <a:buFontTx/>
              <a:buNone/>
              <a:tabLst/>
            </a:pPr>
            <a:endParaRPr kumimoji="0" lang="nb-NO" sz="3200" b="0" i="0" u="none" strike="noStrike" cap="none" normalizeH="0" baseline="0">
              <a:ln>
                <a:noFill/>
              </a:ln>
              <a:solidFill>
                <a:schemeClr val="tx1"/>
              </a:solidFill>
              <a:effectLst/>
              <a:latin typeface="Arial" charset="0"/>
            </a:endParaRPr>
          </a:p>
        </p:txBody>
      </p:sp>
      <p:sp>
        <p:nvSpPr>
          <p:cNvPr id="2" name="Freeform 2" descr="Red field, top">
            <a:extLst>
              <a:ext uri="{FF2B5EF4-FFF2-40B4-BE49-F238E27FC236}">
                <a16:creationId xmlns:a16="http://schemas.microsoft.com/office/drawing/2014/main" id="{09114A3E-ED0D-6852-61B1-87F4D60FBCC4}"/>
              </a:ext>
            </a:extLst>
          </p:cNvPr>
          <p:cNvSpPr>
            <a:spLocks noChangeAspect="1"/>
          </p:cNvSpPr>
          <p:nvPr userDrawn="1"/>
        </p:nvSpPr>
        <p:spPr bwMode="auto">
          <a:xfrm>
            <a:off x="0" y="1"/>
            <a:ext cx="42808525" cy="5600700"/>
          </a:xfrm>
          <a:custGeom>
            <a:avLst/>
            <a:gdLst>
              <a:gd name="T0" fmla="*/ 0 w 22394"/>
              <a:gd name="T1" fmla="*/ 4633 h 4633"/>
              <a:gd name="T2" fmla="*/ 22394 w 22394"/>
              <a:gd name="T3" fmla="*/ 4633 h 4633"/>
              <a:gd name="T4" fmla="*/ 22394 w 22394"/>
              <a:gd name="T5" fmla="*/ 0 h 4633"/>
              <a:gd name="T6" fmla="*/ 0 w 22394"/>
              <a:gd name="T7" fmla="*/ 0 h 4633"/>
              <a:gd name="T8" fmla="*/ 0 w 22394"/>
              <a:gd name="T9" fmla="*/ 4633 h 4633"/>
            </a:gdLst>
            <a:ahLst/>
            <a:cxnLst>
              <a:cxn ang="0">
                <a:pos x="T0" y="T1"/>
              </a:cxn>
              <a:cxn ang="0">
                <a:pos x="T2" y="T3"/>
              </a:cxn>
              <a:cxn ang="0">
                <a:pos x="T4" y="T5"/>
              </a:cxn>
              <a:cxn ang="0">
                <a:pos x="T6" y="T7"/>
              </a:cxn>
              <a:cxn ang="0">
                <a:pos x="T8" y="T9"/>
              </a:cxn>
            </a:cxnLst>
            <a:rect l="0" t="0" r="r" b="b"/>
            <a:pathLst>
              <a:path w="22394" h="4633">
                <a:moveTo>
                  <a:pt x="0" y="4633"/>
                </a:moveTo>
                <a:lnTo>
                  <a:pt x="22394" y="4633"/>
                </a:lnTo>
                <a:lnTo>
                  <a:pt x="22394" y="0"/>
                </a:lnTo>
                <a:lnTo>
                  <a:pt x="0" y="0"/>
                </a:lnTo>
                <a:lnTo>
                  <a:pt x="0" y="4633"/>
                </a:lnTo>
              </a:path>
            </a:pathLst>
          </a:custGeom>
          <a:solidFill>
            <a:srgbClr val="761A19"/>
          </a:solidFill>
          <a:ln>
            <a:noFill/>
          </a:ln>
        </p:spPr>
        <p:txBody>
          <a:bodyPr vert="horz" wrap="square" lIns="0" tIns="0" rIns="0" bIns="0" numCol="1" anchor="t" anchorCtr="0" compatLnSpc="1">
            <a:prstTxWarp prst="textNoShape">
              <a:avLst/>
            </a:prstTxWarp>
          </a:bodyPr>
          <a:lstStyle/>
          <a:p>
            <a:endParaRPr lang="nb-NO"/>
          </a:p>
        </p:txBody>
      </p:sp>
      <p:pic>
        <p:nvPicPr>
          <p:cNvPr id="7" name="Picture 19">
            <a:extLst>
              <a:ext uri="{FF2B5EF4-FFF2-40B4-BE49-F238E27FC236}">
                <a16:creationId xmlns:a16="http://schemas.microsoft.com/office/drawing/2014/main" id="{CD4E24DF-9FF2-B992-1667-8D90A8F267AC}"/>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p:blipFill>
        <p:spPr bwMode="auto">
          <a:xfrm>
            <a:off x="767275" y="27323832"/>
            <a:ext cx="10790565" cy="2602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5" r:id="rId1"/>
  </p:sldLayoutIdLst>
  <p:txStyles>
    <p:titleStyle>
      <a:lvl1pPr algn="ctr" defTabSz="8361363" rtl="0" eaLnBrk="0" fontAlgn="base" hangingPunct="0">
        <a:spcBef>
          <a:spcPct val="0"/>
        </a:spcBef>
        <a:spcAft>
          <a:spcPct val="0"/>
        </a:spcAft>
        <a:defRPr sz="40200">
          <a:solidFill>
            <a:schemeClr val="tx2"/>
          </a:solidFill>
          <a:latin typeface="+mj-lt"/>
          <a:ea typeface="+mj-ea"/>
          <a:cs typeface="+mj-cs"/>
        </a:defRPr>
      </a:lvl1pPr>
      <a:lvl2pPr algn="ctr" defTabSz="8361363" rtl="0" eaLnBrk="0" fontAlgn="base" hangingPunct="0">
        <a:spcBef>
          <a:spcPct val="0"/>
        </a:spcBef>
        <a:spcAft>
          <a:spcPct val="0"/>
        </a:spcAft>
        <a:defRPr sz="40200">
          <a:solidFill>
            <a:schemeClr val="tx2"/>
          </a:solidFill>
          <a:latin typeface="Arial" charset="0"/>
        </a:defRPr>
      </a:lvl2pPr>
      <a:lvl3pPr algn="ctr" defTabSz="8361363" rtl="0" eaLnBrk="0" fontAlgn="base" hangingPunct="0">
        <a:spcBef>
          <a:spcPct val="0"/>
        </a:spcBef>
        <a:spcAft>
          <a:spcPct val="0"/>
        </a:spcAft>
        <a:defRPr sz="40200">
          <a:solidFill>
            <a:schemeClr val="tx2"/>
          </a:solidFill>
          <a:latin typeface="Arial" charset="0"/>
        </a:defRPr>
      </a:lvl3pPr>
      <a:lvl4pPr algn="ctr" defTabSz="8361363" rtl="0" eaLnBrk="0" fontAlgn="base" hangingPunct="0">
        <a:spcBef>
          <a:spcPct val="0"/>
        </a:spcBef>
        <a:spcAft>
          <a:spcPct val="0"/>
        </a:spcAft>
        <a:defRPr sz="40200">
          <a:solidFill>
            <a:schemeClr val="tx2"/>
          </a:solidFill>
          <a:latin typeface="Arial" charset="0"/>
        </a:defRPr>
      </a:lvl4pPr>
      <a:lvl5pPr algn="ctr" defTabSz="8361363" rtl="0" eaLnBrk="0" fontAlgn="base" hangingPunct="0">
        <a:spcBef>
          <a:spcPct val="0"/>
        </a:spcBef>
        <a:spcAft>
          <a:spcPct val="0"/>
        </a:spcAft>
        <a:defRPr sz="40200">
          <a:solidFill>
            <a:schemeClr val="tx2"/>
          </a:solidFill>
          <a:latin typeface="Arial" charset="0"/>
        </a:defRPr>
      </a:lvl5pPr>
      <a:lvl6pPr marL="457200" algn="ctr" defTabSz="8361363" rtl="0" fontAlgn="base">
        <a:spcBef>
          <a:spcPct val="0"/>
        </a:spcBef>
        <a:spcAft>
          <a:spcPct val="0"/>
        </a:spcAft>
        <a:defRPr sz="40200">
          <a:solidFill>
            <a:schemeClr val="tx2"/>
          </a:solidFill>
          <a:latin typeface="Arial" charset="0"/>
        </a:defRPr>
      </a:lvl6pPr>
      <a:lvl7pPr marL="914400" algn="ctr" defTabSz="8361363" rtl="0" fontAlgn="base">
        <a:spcBef>
          <a:spcPct val="0"/>
        </a:spcBef>
        <a:spcAft>
          <a:spcPct val="0"/>
        </a:spcAft>
        <a:defRPr sz="40200">
          <a:solidFill>
            <a:schemeClr val="tx2"/>
          </a:solidFill>
          <a:latin typeface="Arial" charset="0"/>
        </a:defRPr>
      </a:lvl7pPr>
      <a:lvl8pPr marL="1371600" algn="ctr" defTabSz="8361363" rtl="0" fontAlgn="base">
        <a:spcBef>
          <a:spcPct val="0"/>
        </a:spcBef>
        <a:spcAft>
          <a:spcPct val="0"/>
        </a:spcAft>
        <a:defRPr sz="40200">
          <a:solidFill>
            <a:schemeClr val="tx2"/>
          </a:solidFill>
          <a:latin typeface="Arial" charset="0"/>
        </a:defRPr>
      </a:lvl8pPr>
      <a:lvl9pPr marL="1828800" algn="ctr" defTabSz="8361363" rtl="0" fontAlgn="base">
        <a:spcBef>
          <a:spcPct val="0"/>
        </a:spcBef>
        <a:spcAft>
          <a:spcPct val="0"/>
        </a:spcAft>
        <a:defRPr sz="40200">
          <a:solidFill>
            <a:schemeClr val="tx2"/>
          </a:solidFill>
          <a:latin typeface="Arial" charset="0"/>
        </a:defRPr>
      </a:lvl9pPr>
    </p:titleStyle>
    <p:bodyStyle>
      <a:lvl1pPr marL="3136900" indent="-3136900" algn="l" defTabSz="8361363" rtl="0" eaLnBrk="0" fontAlgn="base" hangingPunct="0">
        <a:spcBef>
          <a:spcPct val="20000"/>
        </a:spcBef>
        <a:spcAft>
          <a:spcPct val="0"/>
        </a:spcAft>
        <a:buChar char="•"/>
        <a:defRPr sz="29300">
          <a:solidFill>
            <a:schemeClr val="tx1"/>
          </a:solidFill>
          <a:latin typeface="+mn-lt"/>
          <a:ea typeface="+mn-ea"/>
          <a:cs typeface="+mn-cs"/>
        </a:defRPr>
      </a:lvl1pPr>
      <a:lvl2pPr marL="6792913" indent="-2613025" algn="l" defTabSz="8361363" rtl="0" eaLnBrk="0" fontAlgn="base" hangingPunct="0">
        <a:spcBef>
          <a:spcPct val="20000"/>
        </a:spcBef>
        <a:spcAft>
          <a:spcPct val="0"/>
        </a:spcAft>
        <a:buChar char="–"/>
        <a:defRPr sz="25600">
          <a:solidFill>
            <a:schemeClr val="tx1"/>
          </a:solidFill>
          <a:latin typeface="+mn-lt"/>
        </a:defRPr>
      </a:lvl2pPr>
      <a:lvl3pPr marL="10452100" indent="-2090738" algn="l" defTabSz="8361363" rtl="0" eaLnBrk="0" fontAlgn="base" hangingPunct="0">
        <a:spcBef>
          <a:spcPct val="20000"/>
        </a:spcBef>
        <a:spcAft>
          <a:spcPct val="0"/>
        </a:spcAft>
        <a:buChar char="•"/>
        <a:defRPr sz="22100">
          <a:solidFill>
            <a:schemeClr val="tx1"/>
          </a:solidFill>
          <a:latin typeface="+mn-lt"/>
        </a:defRPr>
      </a:lvl3pPr>
      <a:lvl4pPr marL="14630400" indent="-2090738" algn="l" defTabSz="8361363" rtl="0" eaLnBrk="0" fontAlgn="base" hangingPunct="0">
        <a:spcBef>
          <a:spcPct val="20000"/>
        </a:spcBef>
        <a:spcAft>
          <a:spcPct val="0"/>
        </a:spcAft>
        <a:buChar char="–"/>
        <a:defRPr sz="18200">
          <a:solidFill>
            <a:schemeClr val="tx1"/>
          </a:solidFill>
          <a:latin typeface="+mn-lt"/>
        </a:defRPr>
      </a:lvl4pPr>
      <a:lvl5pPr marL="18810288" indent="-2089150" algn="l" defTabSz="8361363" rtl="0" eaLnBrk="0" fontAlgn="base" hangingPunct="0">
        <a:spcBef>
          <a:spcPct val="20000"/>
        </a:spcBef>
        <a:spcAft>
          <a:spcPct val="0"/>
        </a:spcAft>
        <a:buChar char="»"/>
        <a:defRPr sz="18200">
          <a:solidFill>
            <a:schemeClr val="tx1"/>
          </a:solidFill>
          <a:latin typeface="+mn-lt"/>
        </a:defRPr>
      </a:lvl5pPr>
      <a:lvl6pPr marL="19267488" indent="-2089150" algn="l" defTabSz="8361363" rtl="0" fontAlgn="base">
        <a:spcBef>
          <a:spcPct val="20000"/>
        </a:spcBef>
        <a:spcAft>
          <a:spcPct val="0"/>
        </a:spcAft>
        <a:buChar char="»"/>
        <a:defRPr sz="18200">
          <a:solidFill>
            <a:schemeClr val="tx1"/>
          </a:solidFill>
          <a:latin typeface="+mn-lt"/>
        </a:defRPr>
      </a:lvl6pPr>
      <a:lvl7pPr marL="19724688" indent="-2089150" algn="l" defTabSz="8361363" rtl="0" fontAlgn="base">
        <a:spcBef>
          <a:spcPct val="20000"/>
        </a:spcBef>
        <a:spcAft>
          <a:spcPct val="0"/>
        </a:spcAft>
        <a:buChar char="»"/>
        <a:defRPr sz="18200">
          <a:solidFill>
            <a:schemeClr val="tx1"/>
          </a:solidFill>
          <a:latin typeface="+mn-lt"/>
        </a:defRPr>
      </a:lvl7pPr>
      <a:lvl8pPr marL="20181888" indent="-2089150" algn="l" defTabSz="8361363" rtl="0" fontAlgn="base">
        <a:spcBef>
          <a:spcPct val="20000"/>
        </a:spcBef>
        <a:spcAft>
          <a:spcPct val="0"/>
        </a:spcAft>
        <a:buChar char="»"/>
        <a:defRPr sz="18200">
          <a:solidFill>
            <a:schemeClr val="tx1"/>
          </a:solidFill>
          <a:latin typeface="+mn-lt"/>
        </a:defRPr>
      </a:lvl8pPr>
      <a:lvl9pPr marL="20639088" indent="-2089150" algn="l" defTabSz="8361363" rtl="0" fontAlgn="base">
        <a:spcBef>
          <a:spcPct val="20000"/>
        </a:spcBef>
        <a:spcAft>
          <a:spcPct val="0"/>
        </a:spcAft>
        <a:buChar char="»"/>
        <a:defRPr sz="18200">
          <a:solidFill>
            <a:schemeClr val="tx1"/>
          </a:solidFill>
          <a:latin typeface="+mn-lt"/>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537" userDrawn="1">
          <p15:clr>
            <a:srgbClr val="F26B43"/>
          </p15:clr>
        </p15:guide>
        <p15:guide id="2" pos="13483"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descr="Title field"/>
          <p:cNvSpPr txBox="1">
            <a:spLocks noChangeArrowheads="1"/>
          </p:cNvSpPr>
          <p:nvPr/>
        </p:nvSpPr>
        <p:spPr bwMode="auto">
          <a:xfrm>
            <a:off x="676729" y="338305"/>
            <a:ext cx="34201099" cy="3908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12400" b="1" dirty="0">
                <a:solidFill>
                  <a:schemeClr val="bg1"/>
                </a:solidFill>
                <a:latin typeface="Calibri" panose="020F0502020204030204" pitchFamily="34" charset="0"/>
                <a:cs typeface="Calibri" panose="020F0502020204030204" pitchFamily="34" charset="0"/>
              </a:rPr>
              <a:t>Delirium hos </a:t>
            </a:r>
            <a:r>
              <a:rPr lang="en-US" altLang="nb-NO" sz="12400" b="1" dirty="0" err="1">
                <a:solidFill>
                  <a:schemeClr val="bg1"/>
                </a:solidFill>
                <a:latin typeface="Calibri" panose="020F0502020204030204" pitchFamily="34" charset="0"/>
                <a:cs typeface="Calibri" panose="020F0502020204030204" pitchFamily="34" charset="0"/>
              </a:rPr>
              <a:t>eldre</a:t>
            </a:r>
            <a:r>
              <a:rPr lang="en-US" altLang="nb-NO" sz="12400" b="1" dirty="0">
                <a:solidFill>
                  <a:schemeClr val="bg1"/>
                </a:solidFill>
                <a:latin typeface="Calibri" panose="020F0502020204030204" pitchFamily="34" charset="0"/>
                <a:cs typeface="Calibri" panose="020F0502020204030204" pitchFamily="34" charset="0"/>
              </a:rPr>
              <a:t>: </a:t>
            </a:r>
            <a:r>
              <a:rPr lang="en-US" altLang="nb-NO" sz="12400" b="1" dirty="0" err="1">
                <a:solidFill>
                  <a:schemeClr val="bg1"/>
                </a:solidFill>
                <a:latin typeface="Calibri" panose="020F0502020204030204" pitchFamily="34" charset="0"/>
                <a:cs typeface="Calibri" panose="020F0502020204030204" pitchFamily="34" charset="0"/>
              </a:rPr>
              <a:t>hvordan</a:t>
            </a:r>
            <a:r>
              <a:rPr lang="en-US" altLang="nb-NO" sz="12400" b="1" dirty="0">
                <a:solidFill>
                  <a:schemeClr val="bg1"/>
                </a:solidFill>
                <a:latin typeface="Calibri" panose="020F0502020204030204" pitchFamily="34" charset="0"/>
                <a:cs typeface="Calibri" panose="020F0502020204030204" pitchFamily="34" charset="0"/>
              </a:rPr>
              <a:t> </a:t>
            </a:r>
            <a:r>
              <a:rPr lang="en-US" altLang="nb-NO" sz="12400" b="1" dirty="0" err="1">
                <a:solidFill>
                  <a:schemeClr val="bg1"/>
                </a:solidFill>
                <a:latin typeface="Calibri" panose="020F0502020204030204" pitchFamily="34" charset="0"/>
                <a:cs typeface="Calibri" panose="020F0502020204030204" pitchFamily="34" charset="0"/>
              </a:rPr>
              <a:t>kartlegges</a:t>
            </a:r>
            <a:r>
              <a:rPr lang="en-US" altLang="nb-NO" sz="12400" b="1" dirty="0">
                <a:solidFill>
                  <a:schemeClr val="bg1"/>
                </a:solidFill>
                <a:latin typeface="Calibri" panose="020F0502020204030204" pitchFamily="34" charset="0"/>
                <a:cs typeface="Calibri" panose="020F0502020204030204" pitchFamily="34" charset="0"/>
              </a:rPr>
              <a:t> det </a:t>
            </a:r>
            <a:r>
              <a:rPr lang="en-US" altLang="nb-NO" sz="12400" b="1" dirty="0" err="1">
                <a:solidFill>
                  <a:schemeClr val="bg1"/>
                </a:solidFill>
                <a:latin typeface="Calibri" panose="020F0502020204030204" pitchFamily="34" charset="0"/>
                <a:cs typeface="Calibri" panose="020F0502020204030204" pitchFamily="34" charset="0"/>
              </a:rPr>
              <a:t>i</a:t>
            </a:r>
            <a:r>
              <a:rPr lang="en-US" altLang="nb-NO" sz="12400" b="1" dirty="0">
                <a:solidFill>
                  <a:schemeClr val="bg1"/>
                </a:solidFill>
                <a:latin typeface="Calibri" panose="020F0502020204030204" pitchFamily="34" charset="0"/>
                <a:cs typeface="Calibri" panose="020F0502020204030204" pitchFamily="34" charset="0"/>
              </a:rPr>
              <a:t> </a:t>
            </a:r>
            <a:r>
              <a:rPr lang="en-US" altLang="nb-NO" sz="12400" b="1" dirty="0" err="1">
                <a:solidFill>
                  <a:schemeClr val="bg1"/>
                </a:solidFill>
                <a:latin typeface="Calibri" panose="020F0502020204030204" pitchFamily="34" charset="0"/>
                <a:cs typeface="Calibri" panose="020F0502020204030204" pitchFamily="34" charset="0"/>
              </a:rPr>
              <a:t>kontakt</a:t>
            </a:r>
            <a:r>
              <a:rPr lang="en-US" altLang="nb-NO" sz="12400" b="1" dirty="0">
                <a:solidFill>
                  <a:schemeClr val="bg1"/>
                </a:solidFill>
                <a:latin typeface="Calibri" panose="020F0502020204030204" pitchFamily="34" charset="0"/>
                <a:cs typeface="Calibri" panose="020F0502020204030204" pitchFamily="34" charset="0"/>
              </a:rPr>
              <a:t> med </a:t>
            </a:r>
            <a:r>
              <a:rPr lang="en-US" altLang="nb-NO" sz="12400" b="1" dirty="0" err="1">
                <a:solidFill>
                  <a:schemeClr val="bg1"/>
                </a:solidFill>
                <a:latin typeface="Calibri" panose="020F0502020204030204" pitchFamily="34" charset="0"/>
                <a:cs typeface="Calibri" panose="020F0502020204030204" pitchFamily="34" charset="0"/>
              </a:rPr>
              <a:t>legevaktsentralen</a:t>
            </a:r>
            <a:r>
              <a:rPr lang="en-US" altLang="nb-NO" sz="12400" b="1" dirty="0">
                <a:solidFill>
                  <a:schemeClr val="bg1"/>
                </a:solidFill>
                <a:latin typeface="Calibri" panose="020F0502020204030204" pitchFamily="34" charset="0"/>
                <a:cs typeface="Calibri" panose="020F0502020204030204" pitchFamily="34" charset="0"/>
              </a:rPr>
              <a:t>? </a:t>
            </a:r>
            <a:endParaRPr lang="nb-NO" altLang="nb-NO" sz="12400" b="1" dirty="0">
              <a:solidFill>
                <a:schemeClr val="bg1"/>
              </a:solidFill>
              <a:latin typeface="Calibri" panose="020F0502020204030204" pitchFamily="34" charset="0"/>
              <a:cs typeface="Calibri" panose="020F0502020204030204" pitchFamily="34" charset="0"/>
            </a:endParaRPr>
          </a:p>
        </p:txBody>
      </p:sp>
      <p:sp>
        <p:nvSpPr>
          <p:cNvPr id="2054" name="Subtitle" descr="Subtitle field"/>
          <p:cNvSpPr txBox="1">
            <a:spLocks noChangeArrowheads="1"/>
          </p:cNvSpPr>
          <p:nvPr/>
        </p:nvSpPr>
        <p:spPr bwMode="auto">
          <a:xfrm>
            <a:off x="676729" y="4241468"/>
            <a:ext cx="32939355"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eaLnBrk="1" hangingPunct="1"/>
            <a:r>
              <a:rPr lang="en-US" altLang="nb-NO" sz="4800" b="1" dirty="0">
                <a:solidFill>
                  <a:schemeClr val="bg1"/>
                </a:solidFill>
                <a:latin typeface="Calibri" panose="020F0502020204030204" pitchFamily="34" charset="0"/>
                <a:cs typeface="Calibri" panose="020F0502020204030204" pitchFamily="34" charset="0"/>
              </a:rPr>
              <a:t>En </a:t>
            </a:r>
            <a:r>
              <a:rPr lang="en-US" altLang="nb-NO" sz="4800" b="1" dirty="0" err="1">
                <a:solidFill>
                  <a:schemeClr val="bg1"/>
                </a:solidFill>
                <a:latin typeface="Calibri" panose="020F0502020204030204" pitchFamily="34" charset="0"/>
                <a:cs typeface="Calibri" panose="020F0502020204030204" pitchFamily="34" charset="0"/>
              </a:rPr>
              <a:t>sammenligning</a:t>
            </a:r>
            <a:r>
              <a:rPr lang="en-US" altLang="nb-NO" sz="4800" b="1" dirty="0">
                <a:solidFill>
                  <a:schemeClr val="bg1"/>
                </a:solidFill>
                <a:latin typeface="Calibri" panose="020F0502020204030204" pitchFamily="34" charset="0"/>
                <a:cs typeface="Calibri" panose="020F0502020204030204" pitchFamily="34" charset="0"/>
              </a:rPr>
              <a:t> av </a:t>
            </a:r>
            <a:r>
              <a:rPr lang="en-US" altLang="nb-NO" sz="4800" b="1" dirty="0" err="1">
                <a:solidFill>
                  <a:schemeClr val="bg1"/>
                </a:solidFill>
                <a:latin typeface="Calibri" panose="020F0502020204030204" pitchFamily="34" charset="0"/>
                <a:cs typeface="Calibri" panose="020F0502020204030204" pitchFamily="34" charset="0"/>
              </a:rPr>
              <a:t>praksis</a:t>
            </a:r>
            <a:r>
              <a:rPr lang="en-US" altLang="nb-NO" sz="4800" b="1" dirty="0">
                <a:solidFill>
                  <a:schemeClr val="bg1"/>
                </a:solidFill>
                <a:latin typeface="Calibri" panose="020F0502020204030204" pitchFamily="34" charset="0"/>
                <a:cs typeface="Calibri" panose="020F0502020204030204" pitchFamily="34" charset="0"/>
              </a:rPr>
              <a:t>, </a:t>
            </a:r>
            <a:r>
              <a:rPr lang="en-US" altLang="nb-NO" sz="4800" b="1" dirty="0" err="1">
                <a:solidFill>
                  <a:schemeClr val="bg1"/>
                </a:solidFill>
                <a:latin typeface="Calibri" panose="020F0502020204030204" pitchFamily="34" charset="0"/>
                <a:cs typeface="Calibri" panose="020F0502020204030204" pitchFamily="34" charset="0"/>
              </a:rPr>
              <a:t>anbefalinger</a:t>
            </a:r>
            <a:r>
              <a:rPr lang="en-US" altLang="nb-NO" sz="4800" b="1" dirty="0">
                <a:solidFill>
                  <a:schemeClr val="bg1"/>
                </a:solidFill>
                <a:latin typeface="Calibri" panose="020F0502020204030204" pitchFamily="34" charset="0"/>
                <a:cs typeface="Calibri" panose="020F0502020204030204" pitchFamily="34" charset="0"/>
              </a:rPr>
              <a:t> </a:t>
            </a:r>
            <a:r>
              <a:rPr lang="en-US" altLang="nb-NO" sz="4800" b="1" dirty="0" err="1">
                <a:solidFill>
                  <a:schemeClr val="bg1"/>
                </a:solidFill>
                <a:latin typeface="Calibri" panose="020F0502020204030204" pitchFamily="34" charset="0"/>
                <a:cs typeface="Calibri" panose="020F0502020204030204" pitchFamily="34" charset="0"/>
              </a:rPr>
              <a:t>fra</a:t>
            </a:r>
            <a:r>
              <a:rPr lang="en-US" altLang="nb-NO" sz="4800" b="1" dirty="0">
                <a:solidFill>
                  <a:schemeClr val="bg1"/>
                </a:solidFill>
                <a:latin typeface="Calibri" panose="020F0502020204030204" pitchFamily="34" charset="0"/>
                <a:cs typeface="Calibri" panose="020F0502020204030204" pitchFamily="34" charset="0"/>
              </a:rPr>
              <a:t> </a:t>
            </a:r>
            <a:r>
              <a:rPr lang="en-US" altLang="nb-NO" sz="4800" b="1" dirty="0" err="1">
                <a:solidFill>
                  <a:schemeClr val="bg1"/>
                </a:solidFill>
                <a:latin typeface="Calibri" panose="020F0502020204030204" pitchFamily="34" charset="0"/>
                <a:cs typeface="Calibri" panose="020F0502020204030204" pitchFamily="34" charset="0"/>
              </a:rPr>
              <a:t>fagmiljø</a:t>
            </a:r>
            <a:r>
              <a:rPr lang="en-US" altLang="nb-NO" sz="4800" b="1" dirty="0">
                <a:solidFill>
                  <a:schemeClr val="bg1"/>
                </a:solidFill>
                <a:latin typeface="Calibri" panose="020F0502020204030204" pitchFamily="34" charset="0"/>
                <a:cs typeface="Calibri" panose="020F0502020204030204" pitchFamily="34" charset="0"/>
              </a:rPr>
              <a:t> </a:t>
            </a:r>
            <a:r>
              <a:rPr lang="en-US" altLang="nb-NO" sz="4800" b="1" dirty="0" err="1">
                <a:solidFill>
                  <a:schemeClr val="bg1"/>
                </a:solidFill>
                <a:latin typeface="Calibri" panose="020F0502020204030204" pitchFamily="34" charset="0"/>
                <a:cs typeface="Calibri" panose="020F0502020204030204" pitchFamily="34" charset="0"/>
              </a:rPr>
              <a:t>og</a:t>
            </a:r>
            <a:r>
              <a:rPr lang="en-US" altLang="nb-NO" sz="4800" b="1" dirty="0">
                <a:solidFill>
                  <a:schemeClr val="bg1"/>
                </a:solidFill>
                <a:latin typeface="Calibri" panose="020F0502020204030204" pitchFamily="34" charset="0"/>
                <a:cs typeface="Calibri" panose="020F0502020204030204" pitchFamily="34" charset="0"/>
              </a:rPr>
              <a:t> </a:t>
            </a:r>
            <a:r>
              <a:rPr lang="en-US" altLang="nb-NO" sz="4800" b="1" dirty="0" err="1">
                <a:solidFill>
                  <a:schemeClr val="bg1"/>
                </a:solidFill>
                <a:latin typeface="Calibri" panose="020F0502020204030204" pitchFamily="34" charset="0"/>
                <a:cs typeface="Calibri" panose="020F0502020204030204" pitchFamily="34" charset="0"/>
              </a:rPr>
              <a:t>føringer</a:t>
            </a:r>
            <a:r>
              <a:rPr lang="en-US" altLang="nb-NO" sz="4800" b="1" dirty="0">
                <a:solidFill>
                  <a:schemeClr val="bg1"/>
                </a:solidFill>
                <a:latin typeface="Calibri" panose="020F0502020204030204" pitchFamily="34" charset="0"/>
                <a:cs typeface="Calibri" panose="020F0502020204030204" pitchFamily="34" charset="0"/>
              </a:rPr>
              <a:t> </a:t>
            </a:r>
            <a:r>
              <a:rPr lang="en-US" altLang="nb-NO" sz="4800" b="1" dirty="0" err="1">
                <a:solidFill>
                  <a:schemeClr val="bg1"/>
                </a:solidFill>
                <a:latin typeface="Calibri" panose="020F0502020204030204" pitchFamily="34" charset="0"/>
                <a:cs typeface="Calibri" panose="020F0502020204030204" pitchFamily="34" charset="0"/>
              </a:rPr>
              <a:t>fra</a:t>
            </a:r>
            <a:r>
              <a:rPr lang="en-US" altLang="nb-NO" sz="4800" b="1" dirty="0">
                <a:solidFill>
                  <a:schemeClr val="bg1"/>
                </a:solidFill>
                <a:latin typeface="Calibri" panose="020F0502020204030204" pitchFamily="34" charset="0"/>
                <a:cs typeface="Calibri" panose="020F0502020204030204" pitchFamily="34" charset="0"/>
              </a:rPr>
              <a:t> </a:t>
            </a:r>
            <a:r>
              <a:rPr lang="en-US" altLang="nb-NO" sz="4800" b="1" dirty="0" err="1">
                <a:solidFill>
                  <a:schemeClr val="bg1"/>
                </a:solidFill>
                <a:latin typeface="Calibri" panose="020F0502020204030204" pitchFamily="34" charset="0"/>
                <a:cs typeface="Calibri" panose="020F0502020204030204" pitchFamily="34" charset="0"/>
              </a:rPr>
              <a:t>beslutningsstøtteverktøy</a:t>
            </a:r>
            <a:r>
              <a:rPr lang="en-US" altLang="nb-NO" sz="4800" b="1" dirty="0">
                <a:solidFill>
                  <a:schemeClr val="bg1"/>
                </a:solidFill>
                <a:latin typeface="Calibri" panose="020F0502020204030204" pitchFamily="34" charset="0"/>
                <a:cs typeface="Calibri" panose="020F0502020204030204" pitchFamily="34" charset="0"/>
              </a:rPr>
              <a:t> </a:t>
            </a:r>
            <a:endParaRPr lang="nb-NO" altLang="nb-NO" sz="4800" b="1" dirty="0">
              <a:solidFill>
                <a:schemeClr val="bg1"/>
              </a:solidFill>
              <a:latin typeface="Calibri" panose="020F0502020204030204" pitchFamily="34" charset="0"/>
              <a:cs typeface="Calibri" panose="020F0502020204030204" pitchFamily="34" charset="0"/>
            </a:endParaRPr>
          </a:p>
        </p:txBody>
      </p:sp>
      <p:sp>
        <p:nvSpPr>
          <p:cNvPr id="2053" name="Name and info" descr="Field for name and email"/>
          <p:cNvSpPr txBox="1">
            <a:spLocks noChangeArrowheads="1"/>
          </p:cNvSpPr>
          <p:nvPr/>
        </p:nvSpPr>
        <p:spPr bwMode="auto">
          <a:xfrm>
            <a:off x="34877828" y="135013"/>
            <a:ext cx="7442360"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lgn="ctr">
                <a:solidFill>
                  <a:srgbClr val="005473"/>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80000" rIns="180000">
            <a:spAutoFit/>
          </a:bodyPr>
          <a:lstStyle>
            <a:lvl1pPr defTabSz="8361363" eaLnBrk="0" hangingPunct="0">
              <a:defRPr sz="3200">
                <a:solidFill>
                  <a:schemeClr val="tx1"/>
                </a:solidFill>
                <a:latin typeface="Arial" charset="0"/>
              </a:defRPr>
            </a:lvl1pPr>
            <a:lvl2pPr marL="742950" indent="-285750" defTabSz="8361363" eaLnBrk="0" hangingPunct="0">
              <a:defRPr sz="3200">
                <a:solidFill>
                  <a:schemeClr val="tx1"/>
                </a:solidFill>
                <a:latin typeface="Arial" charset="0"/>
              </a:defRPr>
            </a:lvl2pPr>
            <a:lvl3pPr marL="1143000" indent="-228600" defTabSz="8361363" eaLnBrk="0" hangingPunct="0">
              <a:defRPr sz="3200">
                <a:solidFill>
                  <a:schemeClr val="tx1"/>
                </a:solidFill>
                <a:latin typeface="Arial" charset="0"/>
              </a:defRPr>
            </a:lvl3pPr>
            <a:lvl4pPr marL="1600200" indent="-228600" defTabSz="8361363" eaLnBrk="0" hangingPunct="0">
              <a:defRPr sz="3200">
                <a:solidFill>
                  <a:schemeClr val="tx1"/>
                </a:solidFill>
                <a:latin typeface="Arial" charset="0"/>
              </a:defRPr>
            </a:lvl4pPr>
            <a:lvl5pPr marL="2057400" indent="-228600" defTabSz="8361363" eaLnBrk="0" hangingPunct="0">
              <a:defRPr sz="3200">
                <a:solidFill>
                  <a:schemeClr val="tx1"/>
                </a:solidFill>
                <a:latin typeface="Arial" charset="0"/>
              </a:defRPr>
            </a:lvl5pPr>
            <a:lvl6pPr marL="2514600" indent="-228600" defTabSz="8361363" eaLnBrk="0" fontAlgn="base" hangingPunct="0">
              <a:spcBef>
                <a:spcPct val="0"/>
              </a:spcBef>
              <a:spcAft>
                <a:spcPct val="0"/>
              </a:spcAft>
              <a:defRPr sz="3200">
                <a:solidFill>
                  <a:schemeClr val="tx1"/>
                </a:solidFill>
                <a:latin typeface="Arial" charset="0"/>
              </a:defRPr>
            </a:lvl6pPr>
            <a:lvl7pPr marL="2971800" indent="-228600" defTabSz="8361363" eaLnBrk="0" fontAlgn="base" hangingPunct="0">
              <a:spcBef>
                <a:spcPct val="0"/>
              </a:spcBef>
              <a:spcAft>
                <a:spcPct val="0"/>
              </a:spcAft>
              <a:defRPr sz="3200">
                <a:solidFill>
                  <a:schemeClr val="tx1"/>
                </a:solidFill>
                <a:latin typeface="Arial" charset="0"/>
              </a:defRPr>
            </a:lvl7pPr>
            <a:lvl8pPr marL="3429000" indent="-228600" defTabSz="8361363" eaLnBrk="0" fontAlgn="base" hangingPunct="0">
              <a:spcBef>
                <a:spcPct val="0"/>
              </a:spcBef>
              <a:spcAft>
                <a:spcPct val="0"/>
              </a:spcAft>
              <a:defRPr sz="3200">
                <a:solidFill>
                  <a:schemeClr val="tx1"/>
                </a:solidFill>
                <a:latin typeface="Arial" charset="0"/>
              </a:defRPr>
            </a:lvl8pPr>
            <a:lvl9pPr marL="3886200" indent="-228600" defTabSz="8361363" eaLnBrk="0" fontAlgn="base" hangingPunct="0">
              <a:spcBef>
                <a:spcPct val="0"/>
              </a:spcBef>
              <a:spcAft>
                <a:spcPct val="0"/>
              </a:spcAft>
              <a:defRPr sz="3200">
                <a:solidFill>
                  <a:schemeClr val="tx1"/>
                </a:solidFill>
                <a:latin typeface="Arial" charset="0"/>
              </a:defRPr>
            </a:lvl9pPr>
          </a:lstStyle>
          <a:p>
            <a:pPr algn="r" eaLnBrk="1" hangingPunct="1"/>
            <a:r>
              <a:rPr lang="nb-NO" altLang="nb-NO" sz="4400" b="1" dirty="0">
                <a:solidFill>
                  <a:schemeClr val="bg1"/>
                </a:solidFill>
                <a:latin typeface="Calibri" panose="020F0502020204030204" pitchFamily="34" charset="0"/>
                <a:cs typeface="Calibri" panose="020F0502020204030204" pitchFamily="34" charset="0"/>
              </a:rPr>
              <a:t>Mathea </a:t>
            </a:r>
            <a:r>
              <a:rPr lang="nb-NO" altLang="nb-NO" sz="4400" b="1" dirty="0" err="1">
                <a:solidFill>
                  <a:schemeClr val="bg1"/>
                </a:solidFill>
                <a:latin typeface="Calibri" panose="020F0502020204030204" pitchFamily="34" charset="0"/>
                <a:cs typeface="Calibri" panose="020F0502020204030204" pitchFamily="34" charset="0"/>
              </a:rPr>
              <a:t>Slettebak</a:t>
            </a:r>
            <a:r>
              <a:rPr lang="nb-NO" altLang="nb-NO" sz="4400" b="1" dirty="0">
                <a:solidFill>
                  <a:schemeClr val="bg1"/>
                </a:solidFill>
                <a:latin typeface="Calibri" panose="020F0502020204030204" pitchFamily="34" charset="0"/>
                <a:cs typeface="Calibri" panose="020F0502020204030204" pitchFamily="34" charset="0"/>
              </a:rPr>
              <a:t> Vågen</a:t>
            </a:r>
          </a:p>
          <a:p>
            <a:pPr algn="r" eaLnBrk="1" hangingPunct="1"/>
            <a:r>
              <a:rPr lang="nb-NO" altLang="nb-NO" sz="4400" b="1" dirty="0">
                <a:solidFill>
                  <a:schemeClr val="bg1"/>
                </a:solidFill>
                <a:latin typeface="Calibri" panose="020F0502020204030204" pitchFamily="34" charset="0"/>
                <a:cs typeface="Calibri" panose="020F0502020204030204" pitchFamily="34" charset="0"/>
              </a:rPr>
              <a:t>Ane Heggheim </a:t>
            </a:r>
            <a:r>
              <a:rPr lang="nb-NO" altLang="nb-NO" sz="4400" b="1" dirty="0" err="1">
                <a:solidFill>
                  <a:schemeClr val="bg1"/>
                </a:solidFill>
                <a:latin typeface="Calibri" panose="020F0502020204030204" pitchFamily="34" charset="0"/>
                <a:cs typeface="Calibri" panose="020F0502020204030204" pitchFamily="34" charset="0"/>
              </a:rPr>
              <a:t>Kåberg</a:t>
            </a:r>
            <a:endParaRPr lang="nb-NO" altLang="nb-NO" sz="4400" b="1" dirty="0">
              <a:solidFill>
                <a:schemeClr val="bg1"/>
              </a:solidFill>
              <a:latin typeface="Calibri" panose="020F0502020204030204" pitchFamily="34" charset="0"/>
              <a:cs typeface="Calibri" panose="020F0502020204030204" pitchFamily="34" charset="0"/>
            </a:endParaRPr>
          </a:p>
          <a:p>
            <a:pPr algn="r" eaLnBrk="1" hangingPunct="1"/>
            <a:br>
              <a:rPr lang="nb-NO" altLang="nb-NO" sz="4000" dirty="0">
                <a:solidFill>
                  <a:schemeClr val="bg1"/>
                </a:solidFill>
                <a:latin typeface="Calibri" panose="020F0502020204030204" pitchFamily="34" charset="0"/>
                <a:cs typeface="Calibri" panose="020F0502020204030204" pitchFamily="34" charset="0"/>
              </a:rPr>
            </a:br>
            <a:r>
              <a:rPr lang="nb-NO" altLang="nb-NO" sz="3600" dirty="0" err="1">
                <a:solidFill>
                  <a:schemeClr val="bg1"/>
                </a:solidFill>
                <a:latin typeface="Calibri" panose="020F0502020204030204" pitchFamily="34" charset="0"/>
                <a:cs typeface="Calibri" panose="020F0502020204030204" pitchFamily="34" charset="0"/>
              </a:rPr>
              <a:t>University</a:t>
            </a:r>
            <a:r>
              <a:rPr lang="nb-NO" altLang="nb-NO" sz="3600" dirty="0">
                <a:solidFill>
                  <a:schemeClr val="bg1"/>
                </a:solidFill>
                <a:latin typeface="Calibri" panose="020F0502020204030204" pitchFamily="34" charset="0"/>
                <a:cs typeface="Calibri" panose="020F0502020204030204" pitchFamily="34" charset="0"/>
              </a:rPr>
              <a:t> </a:t>
            </a:r>
            <a:r>
              <a:rPr lang="nb-NO" altLang="nb-NO" sz="3600" dirty="0" err="1">
                <a:solidFill>
                  <a:schemeClr val="bg1"/>
                </a:solidFill>
                <a:latin typeface="Calibri" panose="020F0502020204030204" pitchFamily="34" charset="0"/>
                <a:cs typeface="Calibri" panose="020F0502020204030204" pitchFamily="34" charset="0"/>
              </a:rPr>
              <a:t>of</a:t>
            </a:r>
            <a:r>
              <a:rPr lang="nb-NO" altLang="nb-NO" sz="3600" dirty="0">
                <a:solidFill>
                  <a:schemeClr val="bg1"/>
                </a:solidFill>
                <a:latin typeface="Calibri" panose="020F0502020204030204" pitchFamily="34" charset="0"/>
                <a:cs typeface="Calibri" panose="020F0502020204030204" pitchFamily="34" charset="0"/>
              </a:rPr>
              <a:t> Bergen</a:t>
            </a:r>
            <a:br>
              <a:rPr lang="nb-NO" altLang="nb-NO" sz="3600" dirty="0">
                <a:solidFill>
                  <a:schemeClr val="bg1"/>
                </a:solidFill>
                <a:latin typeface="Calibri" panose="020F0502020204030204" pitchFamily="34" charset="0"/>
                <a:cs typeface="Calibri" panose="020F0502020204030204" pitchFamily="34" charset="0"/>
              </a:rPr>
            </a:br>
            <a:r>
              <a:rPr lang="nb-NO" altLang="nb-NO" sz="3600" dirty="0">
                <a:solidFill>
                  <a:schemeClr val="bg1"/>
                </a:solidFill>
                <a:latin typeface="Calibri" panose="020F0502020204030204" pitchFamily="34" charset="0"/>
                <a:cs typeface="Calibri" panose="020F0502020204030204" pitchFamily="34" charset="0"/>
              </a:rPr>
              <a:t>haz013@uib.no qaq013@uib.no</a:t>
            </a:r>
          </a:p>
          <a:p>
            <a:pPr algn="r" eaLnBrk="1" hangingPunct="1"/>
            <a:endParaRPr lang="nb-NO" altLang="nb-NO" sz="3600" dirty="0">
              <a:solidFill>
                <a:schemeClr val="bg1"/>
              </a:solidFill>
              <a:latin typeface="Calibri" panose="020F0502020204030204" pitchFamily="34" charset="0"/>
              <a:cs typeface="Calibri" panose="020F0502020204030204" pitchFamily="34" charset="0"/>
            </a:endParaRPr>
          </a:p>
          <a:p>
            <a:pPr algn="r" eaLnBrk="1" hangingPunct="1"/>
            <a:r>
              <a:rPr lang="nb-NO" altLang="nb-NO" sz="3600" dirty="0">
                <a:solidFill>
                  <a:schemeClr val="bg1"/>
                </a:solidFill>
                <a:latin typeface="Calibri" panose="020F0502020204030204" pitchFamily="34" charset="0"/>
                <a:cs typeface="Calibri" panose="020F0502020204030204" pitchFamily="34" charset="0"/>
              </a:rPr>
              <a:t>Veiledere: </a:t>
            </a:r>
            <a:br>
              <a:rPr lang="nb-NO" altLang="nb-NO" sz="3600" dirty="0">
                <a:solidFill>
                  <a:schemeClr val="bg1"/>
                </a:solidFill>
                <a:latin typeface="Calibri" panose="020F0502020204030204" pitchFamily="34" charset="0"/>
                <a:cs typeface="Calibri" panose="020F0502020204030204" pitchFamily="34" charset="0"/>
              </a:rPr>
            </a:br>
            <a:r>
              <a:rPr lang="nb-NO" altLang="nb-NO" sz="3600" dirty="0">
                <a:solidFill>
                  <a:schemeClr val="bg1"/>
                </a:solidFill>
                <a:latin typeface="Calibri" panose="020F0502020204030204" pitchFamily="34" charset="0"/>
                <a:cs typeface="Calibri" panose="020F0502020204030204" pitchFamily="34" charset="0"/>
              </a:rPr>
              <a:t>Ingrid Hjulstad Johansen og </a:t>
            </a:r>
            <a:br>
              <a:rPr lang="nb-NO" altLang="nb-NO" sz="3600" dirty="0">
                <a:solidFill>
                  <a:schemeClr val="bg1"/>
                </a:solidFill>
                <a:latin typeface="Calibri" panose="020F0502020204030204" pitchFamily="34" charset="0"/>
                <a:cs typeface="Calibri" panose="020F0502020204030204" pitchFamily="34" charset="0"/>
              </a:rPr>
            </a:br>
            <a:r>
              <a:rPr lang="nb-NO" altLang="nb-NO" sz="3600" dirty="0">
                <a:solidFill>
                  <a:schemeClr val="bg1"/>
                </a:solidFill>
                <a:latin typeface="Calibri" panose="020F0502020204030204" pitchFamily="34" charset="0"/>
                <a:cs typeface="Calibri" panose="020F0502020204030204" pitchFamily="34" charset="0"/>
              </a:rPr>
              <a:t>Marit Stordal Bakken</a:t>
            </a:r>
          </a:p>
          <a:p>
            <a:pPr algn="r" eaLnBrk="1" hangingPunct="1"/>
            <a:endParaRPr lang="nb-NO" altLang="nb-NO" sz="3600" dirty="0">
              <a:solidFill>
                <a:schemeClr val="bg1"/>
              </a:solidFill>
              <a:latin typeface="Calibri" panose="020F0502020204030204" pitchFamily="34" charset="0"/>
              <a:cs typeface="Calibri" panose="020F0502020204030204" pitchFamily="34" charset="0"/>
            </a:endParaRPr>
          </a:p>
        </p:txBody>
      </p:sp>
      <p:sp>
        <p:nvSpPr>
          <p:cNvPr id="2066" name="Acknowledgements" descr="Field for acknowledgements"/>
          <p:cNvSpPr txBox="1">
            <a:spLocks noChangeArrowheads="1"/>
          </p:cNvSpPr>
          <p:nvPr/>
        </p:nvSpPr>
        <p:spPr bwMode="auto">
          <a:xfrm>
            <a:off x="28327010" y="27087927"/>
            <a:ext cx="12124304" cy="21852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rIns="360000">
            <a:spAutoFit/>
          </a:bodyPr>
          <a:lstStyle>
            <a:lvl1pPr eaLnBrk="0" hangingPunct="0">
              <a:defRPr sz="3200">
                <a:solidFill>
                  <a:schemeClr val="tx1"/>
                </a:solidFill>
                <a:latin typeface="Arial" charset="0"/>
              </a:defRPr>
            </a:lvl1pPr>
            <a:lvl2pPr marL="742950" indent="-285750" eaLnBrk="0" hangingPunct="0">
              <a:defRPr sz="3200">
                <a:solidFill>
                  <a:schemeClr val="tx1"/>
                </a:solidFill>
                <a:latin typeface="Arial" charset="0"/>
              </a:defRPr>
            </a:lvl2pPr>
            <a:lvl3pPr marL="1143000" indent="-228600" eaLnBrk="0" hangingPunct="0">
              <a:defRPr sz="3200">
                <a:solidFill>
                  <a:schemeClr val="tx1"/>
                </a:solidFill>
                <a:latin typeface="Arial" charset="0"/>
              </a:defRPr>
            </a:lvl3pPr>
            <a:lvl4pPr marL="1600200" indent="-228600" eaLnBrk="0" hangingPunct="0">
              <a:defRPr sz="3200">
                <a:solidFill>
                  <a:schemeClr val="tx1"/>
                </a:solidFill>
                <a:latin typeface="Arial" charset="0"/>
              </a:defRPr>
            </a:lvl4pPr>
            <a:lvl5pPr marL="2057400" indent="-228600" eaLnBrk="0" hangingPunct="0">
              <a:defRPr sz="3200">
                <a:solidFill>
                  <a:schemeClr val="tx1"/>
                </a:solidFill>
                <a:latin typeface="Arial" charset="0"/>
              </a:defRPr>
            </a:lvl5pPr>
            <a:lvl6pPr marL="2514600" indent="-228600" eaLnBrk="0" fontAlgn="base" hangingPunct="0">
              <a:spcBef>
                <a:spcPct val="0"/>
              </a:spcBef>
              <a:spcAft>
                <a:spcPct val="0"/>
              </a:spcAft>
              <a:defRPr sz="3200">
                <a:solidFill>
                  <a:schemeClr val="tx1"/>
                </a:solidFill>
                <a:latin typeface="Arial" charset="0"/>
              </a:defRPr>
            </a:lvl6pPr>
            <a:lvl7pPr marL="2971800" indent="-228600" eaLnBrk="0" fontAlgn="base" hangingPunct="0">
              <a:spcBef>
                <a:spcPct val="0"/>
              </a:spcBef>
              <a:spcAft>
                <a:spcPct val="0"/>
              </a:spcAft>
              <a:defRPr sz="3200">
                <a:solidFill>
                  <a:schemeClr val="tx1"/>
                </a:solidFill>
                <a:latin typeface="Arial" charset="0"/>
              </a:defRPr>
            </a:lvl7pPr>
            <a:lvl8pPr marL="3429000" indent="-228600" eaLnBrk="0" fontAlgn="base" hangingPunct="0">
              <a:spcBef>
                <a:spcPct val="0"/>
              </a:spcBef>
              <a:spcAft>
                <a:spcPct val="0"/>
              </a:spcAft>
              <a:defRPr sz="3200">
                <a:solidFill>
                  <a:schemeClr val="tx1"/>
                </a:solidFill>
                <a:latin typeface="Arial" charset="0"/>
              </a:defRPr>
            </a:lvl8pPr>
            <a:lvl9pPr marL="3886200" indent="-228600" eaLnBrk="0" fontAlgn="base" hangingPunct="0">
              <a:spcBef>
                <a:spcPct val="0"/>
              </a:spcBef>
              <a:spcAft>
                <a:spcPct val="0"/>
              </a:spcAft>
              <a:defRPr sz="3200">
                <a:solidFill>
                  <a:schemeClr val="tx1"/>
                </a:solidFill>
                <a:latin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b-NO" altLang="nb-NO" sz="4000" b="1"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Annerkjennelser</a:t>
            </a:r>
          </a:p>
          <a:p>
            <a:pPr marL="0" marR="0" lvl="0" indent="0" algn="l" defTabSz="914400" rtl="0" eaLnBrk="1" fontAlgn="base" latinLnBrk="0" hangingPunct="1">
              <a:lnSpc>
                <a:spcPct val="100000"/>
              </a:lnSpc>
              <a:spcBef>
                <a:spcPct val="0"/>
              </a:spcBef>
              <a:spcAft>
                <a:spcPct val="0"/>
              </a:spcAft>
              <a:buClrTx/>
              <a:buSzTx/>
              <a:buFontTx/>
              <a:buNone/>
              <a:tabLst/>
              <a:defRPr/>
            </a:pPr>
            <a:r>
              <a:rPr lang="en-GB" altLang="nb-NO" dirty="0" err="1">
                <a:solidFill>
                  <a:srgbClr val="000000">
                    <a:lumMod val="85000"/>
                    <a:lumOff val="15000"/>
                  </a:srgbClr>
                </a:solidFill>
                <a:latin typeface="Calibri" panose="020F0502020204030204" pitchFamily="34" charset="0"/>
                <a:cs typeface="Calibri" panose="020F0502020204030204" pitchFamily="34" charset="0"/>
              </a:rPr>
              <a:t>Takk</a:t>
            </a:r>
            <a:r>
              <a:rPr lang="en-GB" altLang="nb-NO" dirty="0">
                <a:solidFill>
                  <a:srgbClr val="000000">
                    <a:lumMod val="85000"/>
                    <a:lumOff val="15000"/>
                  </a:srgbClr>
                </a:solidFill>
                <a:latin typeface="Calibri" panose="020F0502020204030204" pitchFamily="34" charset="0"/>
                <a:cs typeface="Calibri" panose="020F0502020204030204" pitchFamily="34" charset="0"/>
              </a:rPr>
              <a:t> </a:t>
            </a:r>
            <a:r>
              <a:rPr lang="en-GB" altLang="nb-NO" dirty="0" err="1">
                <a:solidFill>
                  <a:srgbClr val="000000">
                    <a:lumMod val="85000"/>
                    <a:lumOff val="15000"/>
                  </a:srgbClr>
                </a:solidFill>
                <a:latin typeface="Calibri" panose="020F0502020204030204" pitchFamily="34" charset="0"/>
                <a:cs typeface="Calibri" panose="020F0502020204030204" pitchFamily="34" charset="0"/>
              </a:rPr>
              <a:t>til</a:t>
            </a:r>
            <a:r>
              <a:rPr lang="en-GB" altLang="nb-NO" dirty="0">
                <a:solidFill>
                  <a:srgbClr val="000000">
                    <a:lumMod val="85000"/>
                    <a:lumOff val="15000"/>
                  </a:srgbClr>
                </a:solidFill>
                <a:latin typeface="Calibri" panose="020F0502020204030204" pitchFamily="34" charset="0"/>
                <a:cs typeface="Calibri" panose="020F0502020204030204" pitchFamily="34" charset="0"/>
              </a:rPr>
              <a:t> </a:t>
            </a:r>
            <a:r>
              <a:rPr lang="en-GB" altLang="nb-NO" dirty="0" err="1">
                <a:solidFill>
                  <a:srgbClr val="000000">
                    <a:lumMod val="85000"/>
                    <a:lumOff val="15000"/>
                  </a:srgbClr>
                </a:solidFill>
                <a:latin typeface="Calibri" panose="020F0502020204030204" pitchFamily="34" charset="0"/>
                <a:cs typeface="Calibri" panose="020F0502020204030204" pitchFamily="34" charset="0"/>
              </a:rPr>
              <a:t>veiledere</a:t>
            </a:r>
            <a:r>
              <a:rPr lang="en-GB" altLang="nb-NO" dirty="0">
                <a:solidFill>
                  <a:srgbClr val="000000">
                    <a:lumMod val="85000"/>
                    <a:lumOff val="15000"/>
                  </a:srgbClr>
                </a:solidFill>
                <a:latin typeface="Calibri" panose="020F0502020204030204" pitchFamily="34" charset="0"/>
                <a:cs typeface="Calibri" panose="020F0502020204030204" pitchFamily="34" charset="0"/>
              </a:rPr>
              <a:t> Ingrid </a:t>
            </a:r>
            <a:r>
              <a:rPr lang="en-GB" altLang="nb-NO" dirty="0" err="1">
                <a:solidFill>
                  <a:srgbClr val="000000">
                    <a:lumMod val="85000"/>
                    <a:lumOff val="15000"/>
                  </a:srgbClr>
                </a:solidFill>
                <a:latin typeface="Calibri" panose="020F0502020204030204" pitchFamily="34" charset="0"/>
                <a:cs typeface="Calibri" panose="020F0502020204030204" pitchFamily="34" charset="0"/>
              </a:rPr>
              <a:t>Hjulstad</a:t>
            </a:r>
            <a:r>
              <a:rPr lang="en-GB" altLang="nb-NO" dirty="0">
                <a:solidFill>
                  <a:srgbClr val="000000">
                    <a:lumMod val="85000"/>
                    <a:lumOff val="15000"/>
                  </a:srgbClr>
                </a:solidFill>
                <a:latin typeface="Calibri" panose="020F0502020204030204" pitchFamily="34" charset="0"/>
                <a:cs typeface="Calibri" panose="020F0502020204030204" pitchFamily="34" charset="0"/>
              </a:rPr>
              <a:t> Johansen, </a:t>
            </a:r>
            <a:r>
              <a:rPr lang="en-GB" altLang="nb-NO" dirty="0" err="1">
                <a:solidFill>
                  <a:srgbClr val="000000">
                    <a:lumMod val="85000"/>
                    <a:lumOff val="15000"/>
                  </a:srgbClr>
                </a:solidFill>
                <a:latin typeface="Calibri" panose="020F0502020204030204" pitchFamily="34" charset="0"/>
                <a:cs typeface="Calibri" panose="020F0502020204030204" pitchFamily="34" charset="0"/>
              </a:rPr>
              <a:t>Norce</a:t>
            </a:r>
            <a:r>
              <a:rPr lang="en-GB" altLang="nb-NO" dirty="0">
                <a:solidFill>
                  <a:srgbClr val="000000">
                    <a:lumMod val="85000"/>
                    <a:lumOff val="15000"/>
                  </a:srgbClr>
                </a:solidFill>
                <a:latin typeface="Calibri" panose="020F0502020204030204" pitchFamily="34" charset="0"/>
                <a:cs typeface="Calibri" panose="020F0502020204030204" pitchFamily="34" charset="0"/>
              </a:rPr>
              <a:t> </a:t>
            </a:r>
            <a:r>
              <a:rPr lang="en-GB" altLang="nb-NO" dirty="0" err="1">
                <a:solidFill>
                  <a:srgbClr val="000000">
                    <a:lumMod val="85000"/>
                    <a:lumOff val="15000"/>
                  </a:srgbClr>
                </a:solidFill>
                <a:latin typeface="Calibri" panose="020F0502020204030204" pitchFamily="34" charset="0"/>
                <a:cs typeface="Calibri" panose="020F0502020204030204" pitchFamily="34" charset="0"/>
              </a:rPr>
              <a:t>Norweagian</a:t>
            </a:r>
            <a:r>
              <a:rPr lang="en-GB" altLang="nb-NO" dirty="0">
                <a:solidFill>
                  <a:srgbClr val="000000">
                    <a:lumMod val="85000"/>
                    <a:lumOff val="15000"/>
                  </a:srgbClr>
                </a:solidFill>
                <a:latin typeface="Calibri" panose="020F0502020204030204" pitchFamily="34" charset="0"/>
                <a:cs typeface="Calibri" panose="020F0502020204030204" pitchFamily="34" charset="0"/>
              </a:rPr>
              <a:t> Research Centre </a:t>
            </a:r>
            <a:r>
              <a:rPr lang="en-GB" altLang="nb-NO" dirty="0" err="1">
                <a:solidFill>
                  <a:srgbClr val="000000">
                    <a:lumMod val="85000"/>
                    <a:lumOff val="15000"/>
                  </a:srgbClr>
                </a:solidFill>
                <a:latin typeface="Calibri" panose="020F0502020204030204" pitchFamily="34" charset="0"/>
                <a:cs typeface="Calibri" panose="020F0502020204030204" pitchFamily="34" charset="0"/>
              </a:rPr>
              <a:t>og</a:t>
            </a:r>
            <a:r>
              <a:rPr lang="en-GB" altLang="nb-NO" dirty="0">
                <a:solidFill>
                  <a:srgbClr val="000000">
                    <a:lumMod val="85000"/>
                    <a:lumOff val="15000"/>
                  </a:srgbClr>
                </a:solidFill>
                <a:latin typeface="Calibri" panose="020F0502020204030204" pitchFamily="34" charset="0"/>
                <a:cs typeface="Calibri" panose="020F0502020204030204" pitchFamily="34" charset="0"/>
              </a:rPr>
              <a:t> Marit </a:t>
            </a:r>
            <a:r>
              <a:rPr lang="en-GB" altLang="nb-NO" dirty="0" err="1">
                <a:solidFill>
                  <a:srgbClr val="000000">
                    <a:lumMod val="85000"/>
                    <a:lumOff val="15000"/>
                  </a:srgbClr>
                </a:solidFill>
                <a:latin typeface="Calibri" panose="020F0502020204030204" pitchFamily="34" charset="0"/>
                <a:cs typeface="Calibri" panose="020F0502020204030204" pitchFamily="34" charset="0"/>
              </a:rPr>
              <a:t>Stordal</a:t>
            </a:r>
            <a:r>
              <a:rPr lang="en-GB" altLang="nb-NO" dirty="0">
                <a:solidFill>
                  <a:srgbClr val="000000">
                    <a:lumMod val="85000"/>
                    <a:lumOff val="15000"/>
                  </a:srgbClr>
                </a:solidFill>
                <a:latin typeface="Calibri" panose="020F0502020204030204" pitchFamily="34" charset="0"/>
                <a:cs typeface="Calibri" panose="020F0502020204030204" pitchFamily="34" charset="0"/>
              </a:rPr>
              <a:t> Bakken, </a:t>
            </a:r>
            <a:r>
              <a:rPr lang="en-GB" altLang="nb-NO" dirty="0" err="1">
                <a:solidFill>
                  <a:srgbClr val="000000">
                    <a:lumMod val="85000"/>
                    <a:lumOff val="15000"/>
                  </a:srgbClr>
                </a:solidFill>
                <a:latin typeface="Calibri" panose="020F0502020204030204" pitchFamily="34" charset="0"/>
                <a:cs typeface="Calibri" panose="020F0502020204030204" pitchFamily="34" charset="0"/>
              </a:rPr>
              <a:t>Norce</a:t>
            </a:r>
            <a:r>
              <a:rPr lang="en-GB" altLang="nb-NO" dirty="0">
                <a:solidFill>
                  <a:srgbClr val="000000">
                    <a:lumMod val="85000"/>
                    <a:lumOff val="15000"/>
                  </a:srgbClr>
                </a:solidFill>
                <a:latin typeface="Calibri" panose="020F0502020204030204" pitchFamily="34" charset="0"/>
                <a:cs typeface="Calibri" panose="020F0502020204030204" pitchFamily="34" charset="0"/>
              </a:rPr>
              <a:t> Norwegian Research Centre.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altLang="nb-NO" b="0" i="0" u="none" strike="noStrike" kern="1200" cap="none" spc="0" normalizeH="0" baseline="0" noProof="0" dirty="0" err="1">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Takk</a:t>
            </a:r>
            <a:r>
              <a:rPr kumimoji="0" lang="en-GB" altLang="nb-NO"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 </a:t>
            </a:r>
            <a:r>
              <a:rPr kumimoji="0" lang="en-GB" altLang="nb-NO" b="0" i="0" u="none" strike="noStrike" kern="1200" cap="none" spc="0" normalizeH="0" baseline="0" noProof="0" dirty="0" err="1">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til</a:t>
            </a:r>
            <a:r>
              <a:rPr kumimoji="0" lang="en-GB" altLang="nb-NO"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 NFR-</a:t>
            </a:r>
            <a:r>
              <a:rPr kumimoji="0" lang="en-GB" altLang="nb-NO" b="0" i="0" u="none" strike="noStrike" kern="1200" cap="none" spc="0" normalizeH="0" baseline="0" noProof="0" dirty="0" err="1">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prosjektet</a:t>
            </a:r>
            <a:r>
              <a:rPr kumimoji="0" lang="en-GB" altLang="nb-NO"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 RE-AIMED for </a:t>
            </a:r>
            <a:r>
              <a:rPr kumimoji="0" lang="en-GB" altLang="nb-NO" b="0" i="0" u="none" strike="noStrike" kern="1200" cap="none" spc="0" normalizeH="0" baseline="0" noProof="0" dirty="0" err="1">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tilgang</a:t>
            </a:r>
            <a:r>
              <a:rPr kumimoji="0" lang="en-GB" altLang="nb-NO"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 </a:t>
            </a:r>
            <a:r>
              <a:rPr kumimoji="0" lang="en-GB" altLang="nb-NO" b="0" i="0" u="none" strike="noStrike" kern="1200" cap="none" spc="0" normalizeH="0" baseline="0" noProof="0" dirty="0" err="1">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til</a:t>
            </a:r>
            <a:r>
              <a:rPr kumimoji="0" lang="en-GB" altLang="nb-NO" b="0" i="0" u="none" strike="noStrike" kern="1200" cap="none" spc="0" normalizeH="0" baseline="0" noProof="0" dirty="0">
                <a:ln>
                  <a:noFill/>
                </a:ln>
                <a:solidFill>
                  <a:srgbClr val="000000">
                    <a:lumMod val="85000"/>
                    <a:lumOff val="15000"/>
                  </a:srgbClr>
                </a:solidFill>
                <a:effectLst/>
                <a:uLnTx/>
                <a:uFillTx/>
                <a:latin typeface="Calibri" panose="020F0502020204030204" pitchFamily="34" charset="0"/>
                <a:ea typeface="+mn-ea"/>
                <a:cs typeface="Calibri" panose="020F0502020204030204" pitchFamily="34" charset="0"/>
              </a:rPr>
              <a:t> data. </a:t>
            </a:r>
          </a:p>
        </p:txBody>
      </p:sp>
      <p:sp>
        <p:nvSpPr>
          <p:cNvPr id="2" name="TekstSylinder 1">
            <a:extLst>
              <a:ext uri="{FF2B5EF4-FFF2-40B4-BE49-F238E27FC236}">
                <a16:creationId xmlns:a16="http://schemas.microsoft.com/office/drawing/2014/main" id="{5BB5D103-AE5A-95C5-B5F0-BE75CFC654D8}"/>
              </a:ext>
            </a:extLst>
          </p:cNvPr>
          <p:cNvSpPr txBox="1"/>
          <p:nvPr/>
        </p:nvSpPr>
        <p:spPr>
          <a:xfrm>
            <a:off x="495385" y="6836229"/>
            <a:ext cx="13133530" cy="20590252"/>
          </a:xfrm>
          <a:prstGeom prst="rect">
            <a:avLst/>
          </a:prstGeom>
          <a:noFill/>
        </p:spPr>
        <p:txBody>
          <a:bodyPr wrap="square" rtlCol="0">
            <a:spAutoFit/>
          </a:bodyPr>
          <a:lstStyle/>
          <a:p>
            <a:pPr>
              <a:lnSpc>
                <a:spcPct val="150000"/>
              </a:lnSpc>
            </a:pPr>
            <a:r>
              <a:rPr lang="nb-NO" sz="4000" b="1" dirty="0">
                <a:solidFill>
                  <a:srgbClr val="000000"/>
                </a:solidFill>
                <a:effectLst/>
                <a:latin typeface="Times New Roman" panose="02020603050405020304" pitchFamily="18" charset="0"/>
              </a:rPr>
              <a:t>Bakgrunn</a:t>
            </a:r>
            <a:endParaRPr lang="nb-NO" sz="4000" dirty="0">
              <a:solidFill>
                <a:srgbClr val="000000"/>
              </a:solidFill>
              <a:effectLst/>
              <a:latin typeface="Times New Roman" panose="02020603050405020304" pitchFamily="18" charset="0"/>
            </a:endParaRPr>
          </a:p>
          <a:p>
            <a:pPr>
              <a:lnSpc>
                <a:spcPct val="150000"/>
              </a:lnSpc>
            </a:pPr>
            <a:endParaRPr lang="nb-NO" sz="3600" dirty="0">
              <a:solidFill>
                <a:srgbClr val="000000"/>
              </a:solidFill>
              <a:effectLst/>
              <a:latin typeface="Times New Roman" panose="02020603050405020304" pitchFamily="18" charset="0"/>
            </a:endParaRPr>
          </a:p>
          <a:p>
            <a:pPr>
              <a:lnSpc>
                <a:spcPct val="150000"/>
              </a:lnSpc>
            </a:pPr>
            <a:r>
              <a:rPr lang="nb-NO" sz="3600" dirty="0">
                <a:solidFill>
                  <a:srgbClr val="000000"/>
                </a:solidFill>
                <a:effectLst/>
                <a:latin typeface="Times New Roman" panose="02020603050405020304" pitchFamily="18" charset="0"/>
              </a:rPr>
              <a:t>Atypisk sykdomspresentasjon hos eldre gjør det utfordrende å vurdere</a:t>
            </a:r>
          </a:p>
          <a:p>
            <a:pPr>
              <a:lnSpc>
                <a:spcPct val="150000"/>
              </a:lnSpc>
            </a:pPr>
            <a:r>
              <a:rPr lang="nb-NO" sz="3600" dirty="0">
                <a:solidFill>
                  <a:srgbClr val="000000"/>
                </a:solidFill>
                <a:effectLst/>
                <a:latin typeface="Times New Roman" panose="02020603050405020304" pitchFamily="18" charset="0"/>
              </a:rPr>
              <a:t>pasientgruppen over telefon. Akutt, alvorlig sykdom hos eldre kan presenteres som delirium. For å sikre rask hjelp, er det viktig å identifisere pasienter med akutt, alvorlig sykdom som årsak til delirium. Hovedformålet med denne studien er å kartlegge håndteringen av delirium hos eldre i kontakt med legevaktsentralen og å undersøke om beslutningsstøtteverktøyene påvirker hvordan samtalene håndteres.</a:t>
            </a:r>
          </a:p>
          <a:p>
            <a:pPr>
              <a:lnSpc>
                <a:spcPct val="150000"/>
              </a:lnSpc>
            </a:pPr>
            <a:endParaRPr lang="nb-NO" sz="3600" dirty="0">
              <a:solidFill>
                <a:srgbClr val="000000"/>
              </a:solidFill>
              <a:effectLst/>
              <a:latin typeface="Times New Roman" panose="02020603050405020304" pitchFamily="18" charset="0"/>
            </a:endParaRPr>
          </a:p>
          <a:p>
            <a:pPr>
              <a:lnSpc>
                <a:spcPct val="150000"/>
              </a:lnSpc>
            </a:pPr>
            <a:r>
              <a:rPr lang="nb-NO" sz="4000" b="1" dirty="0">
                <a:solidFill>
                  <a:srgbClr val="000000"/>
                </a:solidFill>
                <a:effectLst/>
                <a:latin typeface="Times New Roman" panose="02020603050405020304" pitchFamily="18" charset="0"/>
              </a:rPr>
              <a:t>Metode</a:t>
            </a:r>
          </a:p>
          <a:p>
            <a:pPr>
              <a:lnSpc>
                <a:spcPct val="150000"/>
              </a:lnSpc>
            </a:pPr>
            <a:endParaRPr lang="nb-NO" sz="3600" b="1" dirty="0">
              <a:solidFill>
                <a:srgbClr val="000000"/>
              </a:solidFill>
              <a:latin typeface="Times New Roman" panose="02020603050405020304" pitchFamily="18" charset="0"/>
            </a:endParaRPr>
          </a:p>
          <a:p>
            <a:pPr>
              <a:lnSpc>
                <a:spcPct val="150000"/>
              </a:lnSpc>
            </a:pPr>
            <a:r>
              <a:rPr lang="nb-NO" sz="3600" dirty="0">
                <a:solidFill>
                  <a:srgbClr val="000000"/>
                </a:solidFill>
                <a:effectLst/>
                <a:latin typeface="Times New Roman" panose="02020603050405020304" pitchFamily="18" charset="0"/>
              </a:rPr>
              <a:t>Vi har kombinert kvalitative og kvantitative metoder. Datamaterialet besto av 23 simulerte telefonsamtaler til operatører ved fem ulike legevaktsentraler i Norge. For hver samtale registrerte vi varighet, forekomst av forhåndsbestemte geriatriske og kliniske faktorer, samt hastegrad og tiltak. I tillegg analyserte vi beslutningsstøtteverktøyene Norsk indeks for medisinsk nødhjelp (NIMN), Legevaktindeks (LVI) og Manchester Telephone </a:t>
            </a:r>
            <a:r>
              <a:rPr lang="nb-NO" sz="3600" dirty="0" err="1">
                <a:solidFill>
                  <a:srgbClr val="000000"/>
                </a:solidFill>
                <a:effectLst/>
                <a:latin typeface="Times New Roman" panose="02020603050405020304" pitchFamily="18" charset="0"/>
              </a:rPr>
              <a:t>Triage</a:t>
            </a:r>
            <a:r>
              <a:rPr lang="nb-NO" sz="3600" dirty="0">
                <a:solidFill>
                  <a:srgbClr val="000000"/>
                </a:solidFill>
                <a:effectLst/>
                <a:latin typeface="Times New Roman" panose="02020603050405020304" pitchFamily="18" charset="0"/>
              </a:rPr>
              <a:t> (MTT) og deres omtale av delirium, og undersøkte om det </a:t>
            </a:r>
            <a:r>
              <a:rPr lang="nb-NO" sz="3600" dirty="0">
                <a:solidFill>
                  <a:srgbClr val="000000"/>
                </a:solidFill>
                <a:latin typeface="Times New Roman" panose="02020603050405020304" pitchFamily="18" charset="0"/>
              </a:rPr>
              <a:t>var</a:t>
            </a:r>
            <a:r>
              <a:rPr lang="nb-NO" sz="3600" dirty="0">
                <a:solidFill>
                  <a:srgbClr val="000000"/>
                </a:solidFill>
                <a:effectLst/>
                <a:latin typeface="Times New Roman" panose="02020603050405020304" pitchFamily="18" charset="0"/>
              </a:rPr>
              <a:t> sammenheng mellom samtalene og type beslutningsstøtteverktøy som var blitt brukt.</a:t>
            </a:r>
          </a:p>
          <a:p>
            <a:pPr>
              <a:lnSpc>
                <a:spcPct val="150000"/>
              </a:lnSpc>
            </a:pPr>
            <a:endParaRPr lang="nb-NO" dirty="0">
              <a:solidFill>
                <a:srgbClr val="000000"/>
              </a:solidFill>
              <a:latin typeface="Times New Roman" panose="02020603050405020304" pitchFamily="18" charset="0"/>
            </a:endParaRPr>
          </a:p>
          <a:p>
            <a:pPr>
              <a:lnSpc>
                <a:spcPct val="150000"/>
              </a:lnSpc>
            </a:pPr>
            <a:endParaRPr lang="nb-NO" dirty="0">
              <a:solidFill>
                <a:srgbClr val="000000"/>
              </a:solidFill>
              <a:effectLst/>
              <a:latin typeface="Times New Roman" panose="02020603050405020304" pitchFamily="18" charset="0"/>
            </a:endParaRPr>
          </a:p>
          <a:p>
            <a:endParaRPr lang="nb-NO" sz="3600" dirty="0">
              <a:solidFill>
                <a:srgbClr val="000000"/>
              </a:solidFill>
              <a:effectLst/>
              <a:latin typeface="Times New Roman" panose="02020603050405020304" pitchFamily="18" charset="0"/>
            </a:endParaRPr>
          </a:p>
        </p:txBody>
      </p:sp>
      <p:sp>
        <p:nvSpPr>
          <p:cNvPr id="3" name="TekstSylinder 2">
            <a:extLst>
              <a:ext uri="{FF2B5EF4-FFF2-40B4-BE49-F238E27FC236}">
                <a16:creationId xmlns:a16="http://schemas.microsoft.com/office/drawing/2014/main" id="{A4CA2AA0-93ED-36D3-0823-445B0D431E0D}"/>
              </a:ext>
            </a:extLst>
          </p:cNvPr>
          <p:cNvSpPr txBox="1"/>
          <p:nvPr/>
        </p:nvSpPr>
        <p:spPr>
          <a:xfrm>
            <a:off x="14338114" y="6834646"/>
            <a:ext cx="13817338" cy="22706665"/>
          </a:xfrm>
          <a:prstGeom prst="rect">
            <a:avLst/>
          </a:prstGeom>
          <a:noFill/>
        </p:spPr>
        <p:txBody>
          <a:bodyPr wrap="square" rtlCol="0">
            <a:spAutoFit/>
          </a:bodyPr>
          <a:lstStyle/>
          <a:p>
            <a:pPr>
              <a:lnSpc>
                <a:spcPct val="150000"/>
              </a:lnSpc>
            </a:pPr>
            <a:r>
              <a:rPr lang="nb-NO" sz="4000" b="1" dirty="0">
                <a:solidFill>
                  <a:srgbClr val="000000"/>
                </a:solidFill>
                <a:effectLst/>
                <a:latin typeface="Times New Roman" panose="02020603050405020304" pitchFamily="18" charset="0"/>
              </a:rPr>
              <a:t>Resultater </a:t>
            </a:r>
          </a:p>
          <a:p>
            <a:pPr>
              <a:lnSpc>
                <a:spcPct val="150000"/>
              </a:lnSpc>
            </a:pPr>
            <a:endParaRPr lang="nb-NO" sz="4000" b="1" dirty="0">
              <a:solidFill>
                <a:srgbClr val="000000"/>
              </a:solidFill>
              <a:effectLst/>
              <a:latin typeface="Times New Roman" panose="02020603050405020304" pitchFamily="18" charset="0"/>
            </a:endParaRPr>
          </a:p>
          <a:p>
            <a:pPr>
              <a:lnSpc>
                <a:spcPct val="150000"/>
              </a:lnSpc>
            </a:pPr>
            <a:r>
              <a:rPr lang="nb-NO" sz="3600" dirty="0">
                <a:solidFill>
                  <a:srgbClr val="000000"/>
                </a:solidFill>
                <a:effectLst/>
                <a:latin typeface="Times New Roman" panose="02020603050405020304" pitchFamily="18" charset="0"/>
              </a:rPr>
              <a:t>Det </a:t>
            </a:r>
            <a:r>
              <a:rPr lang="nb-NO" sz="3600" dirty="0">
                <a:solidFill>
                  <a:srgbClr val="000000"/>
                </a:solidFill>
                <a:latin typeface="Times New Roman" panose="02020603050405020304" pitchFamily="18" charset="0"/>
              </a:rPr>
              <a:t>var</a:t>
            </a:r>
            <a:r>
              <a:rPr lang="nb-NO" sz="3600" dirty="0">
                <a:solidFill>
                  <a:srgbClr val="000000"/>
                </a:solidFill>
                <a:effectLst/>
                <a:latin typeface="Times New Roman" panose="02020603050405020304" pitchFamily="18" charset="0"/>
              </a:rPr>
              <a:t> stor variasjon mellom samtalene i varighet og antall kartlagte geriatriske og kliniske faktorer (figur 1). Operatørene kartla i gjennomsnitt to geriatriske faktorer og tre kliniske faktorer. De dokumenterte 65% av de geriatriske faktorene og 78% av de kliniske faktorene. Beslutningsstøtteverktøyene har mangler i forhold til å avdekke alvorlige årsaker til delirium. Ingen av operatørene kartla brystsmerter, og beslutningsstøtteverktøyene har lite fokus på hjerteinfarkt som mulig årsak til delirium. Type beslutningsstøtteverktøy hadde signifikant effekt på samtalevarighet, men ikke antall kartlagte faktorer eller hastegradsvurdering (figur 2). MTT har mer konkrete spørsmål og ga signifikant kortere samtaletid (p=0,0096). </a:t>
            </a:r>
          </a:p>
          <a:p>
            <a:pPr>
              <a:lnSpc>
                <a:spcPct val="150000"/>
              </a:lnSpc>
            </a:pPr>
            <a:endParaRPr lang="nb-NO" sz="3600" dirty="0">
              <a:solidFill>
                <a:srgbClr val="000000"/>
              </a:solidFill>
              <a:latin typeface="Times New Roman" panose="02020603050405020304" pitchFamily="18" charset="0"/>
            </a:endParaRPr>
          </a:p>
          <a:p>
            <a:pPr>
              <a:lnSpc>
                <a:spcPct val="150000"/>
              </a:lnSpc>
            </a:pPr>
            <a:r>
              <a:rPr lang="nb-NO" sz="4000" b="1" dirty="0">
                <a:solidFill>
                  <a:srgbClr val="000000"/>
                </a:solidFill>
                <a:effectLst/>
                <a:latin typeface="Times New Roman" panose="02020603050405020304" pitchFamily="18" charset="0"/>
              </a:rPr>
              <a:t>Konklusjon</a:t>
            </a:r>
          </a:p>
          <a:p>
            <a:pPr>
              <a:lnSpc>
                <a:spcPct val="150000"/>
              </a:lnSpc>
            </a:pPr>
            <a:endParaRPr lang="nb-NO" sz="3600" b="1" dirty="0">
              <a:solidFill>
                <a:srgbClr val="000000"/>
              </a:solidFill>
              <a:latin typeface="Times New Roman" panose="02020603050405020304" pitchFamily="18" charset="0"/>
            </a:endParaRPr>
          </a:p>
          <a:p>
            <a:pPr>
              <a:lnSpc>
                <a:spcPct val="150000"/>
              </a:lnSpc>
            </a:pPr>
            <a:r>
              <a:rPr lang="nb-NO" sz="3600" dirty="0">
                <a:solidFill>
                  <a:srgbClr val="000000"/>
                </a:solidFill>
                <a:latin typeface="Times New Roman" panose="02020603050405020304" pitchFamily="18" charset="0"/>
              </a:rPr>
              <a:t>Det var stor variasjon mellom operatørene i kartlegging av geriatriske og kliniske faktorer, og gjennomsnittet var lavt. </a:t>
            </a:r>
            <a:r>
              <a:rPr lang="nb-NO" sz="3600" dirty="0">
                <a:solidFill>
                  <a:srgbClr val="000000"/>
                </a:solidFill>
                <a:effectLst/>
                <a:latin typeface="Times New Roman" panose="02020603050405020304" pitchFamily="18" charset="0"/>
              </a:rPr>
              <a:t>Mer strukturerte beslutningsstøtteverktøy gir kortere samtaletid. Dagens beslutningsstøtteverktøy har mangler i forhold til å avdekke mulige alvorlige årsaker til delirium. </a:t>
            </a:r>
            <a:endParaRPr lang="nb-NO" dirty="0">
              <a:solidFill>
                <a:srgbClr val="000000"/>
              </a:solidFill>
              <a:effectLst/>
              <a:latin typeface="Times New Roman" panose="02020603050405020304" pitchFamily="18" charset="0"/>
            </a:endParaRPr>
          </a:p>
          <a:p>
            <a:pPr>
              <a:lnSpc>
                <a:spcPct val="150000"/>
              </a:lnSpc>
            </a:pPr>
            <a:endParaRPr lang="nb-NO" sz="3600" dirty="0">
              <a:solidFill>
                <a:srgbClr val="000000"/>
              </a:solidFill>
              <a:effectLst/>
              <a:latin typeface="Times New Roman" panose="02020603050405020304" pitchFamily="18" charset="0"/>
            </a:endParaRPr>
          </a:p>
          <a:p>
            <a:pPr>
              <a:lnSpc>
                <a:spcPct val="150000"/>
              </a:lnSpc>
            </a:pPr>
            <a:endParaRPr lang="nb-NO" sz="3600" dirty="0">
              <a:solidFill>
                <a:srgbClr val="000000"/>
              </a:solidFill>
              <a:latin typeface="Times New Roman" panose="02020603050405020304" pitchFamily="18" charset="0"/>
            </a:endParaRPr>
          </a:p>
          <a:p>
            <a:pPr>
              <a:lnSpc>
                <a:spcPct val="150000"/>
              </a:lnSpc>
            </a:pPr>
            <a:endParaRPr lang="nb-NO" sz="3600" dirty="0">
              <a:solidFill>
                <a:srgbClr val="000000"/>
              </a:solidFill>
              <a:effectLst/>
              <a:latin typeface="Times New Roman" panose="02020603050405020304" pitchFamily="18" charset="0"/>
            </a:endParaRPr>
          </a:p>
          <a:p>
            <a:pPr>
              <a:lnSpc>
                <a:spcPct val="150000"/>
              </a:lnSpc>
            </a:pPr>
            <a:endParaRPr lang="nb-NO" sz="3600" dirty="0">
              <a:solidFill>
                <a:srgbClr val="000000"/>
              </a:solidFill>
              <a:latin typeface="Times New Roman" panose="02020603050405020304" pitchFamily="18" charset="0"/>
            </a:endParaRPr>
          </a:p>
          <a:p>
            <a:pPr>
              <a:lnSpc>
                <a:spcPct val="150000"/>
              </a:lnSpc>
            </a:pPr>
            <a:endParaRPr lang="nb-NO" sz="3600" dirty="0">
              <a:solidFill>
                <a:srgbClr val="000000"/>
              </a:solidFill>
              <a:effectLst/>
              <a:latin typeface="Times New Roman" panose="02020603050405020304" pitchFamily="18" charset="0"/>
            </a:endParaRPr>
          </a:p>
          <a:p>
            <a:pPr>
              <a:lnSpc>
                <a:spcPct val="150000"/>
              </a:lnSpc>
            </a:pPr>
            <a:endParaRPr lang="nb-NO" sz="3600" dirty="0">
              <a:solidFill>
                <a:srgbClr val="000000"/>
              </a:solidFill>
              <a:latin typeface="Times New Roman" panose="02020603050405020304" pitchFamily="18" charset="0"/>
            </a:endParaRPr>
          </a:p>
        </p:txBody>
      </p:sp>
      <p:pic>
        <p:nvPicPr>
          <p:cNvPr id="7" name="Bilde 6" descr="Et bilde som inneholder skjermbilde, line, tekst, Plottdiagram&#10;&#10;Automatisk generert beskrivelse">
            <a:extLst>
              <a:ext uri="{FF2B5EF4-FFF2-40B4-BE49-F238E27FC236}">
                <a16:creationId xmlns:a16="http://schemas.microsoft.com/office/drawing/2014/main" id="{5D1B05D7-0128-04FB-6DA0-8EAC9E5654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155452" y="6336268"/>
            <a:ext cx="14098858" cy="9872751"/>
          </a:xfrm>
          <a:prstGeom prst="rect">
            <a:avLst/>
          </a:prstGeom>
        </p:spPr>
      </p:pic>
      <p:pic>
        <p:nvPicPr>
          <p:cNvPr id="9" name="Bilde 8" descr="Et bilde som inneholder skjermbilde, Plottdiagram, Font, line&#10;&#10;Automatisk generert beskrivelse">
            <a:extLst>
              <a:ext uri="{FF2B5EF4-FFF2-40B4-BE49-F238E27FC236}">
                <a16:creationId xmlns:a16="http://schemas.microsoft.com/office/drawing/2014/main" id="{82520923-709E-4BCE-8AB3-EC59A35A646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189108" y="18287093"/>
            <a:ext cx="14098858" cy="6479934"/>
          </a:xfrm>
          <a:prstGeom prst="rect">
            <a:avLst/>
          </a:prstGeom>
        </p:spPr>
      </p:pic>
      <p:sp>
        <p:nvSpPr>
          <p:cNvPr id="10" name="TekstSylinder 9">
            <a:extLst>
              <a:ext uri="{FF2B5EF4-FFF2-40B4-BE49-F238E27FC236}">
                <a16:creationId xmlns:a16="http://schemas.microsoft.com/office/drawing/2014/main" id="{B4819442-2303-8C13-88C7-C47996E82E60}"/>
              </a:ext>
            </a:extLst>
          </p:cNvPr>
          <p:cNvSpPr txBox="1"/>
          <p:nvPr/>
        </p:nvSpPr>
        <p:spPr>
          <a:xfrm>
            <a:off x="28327010" y="24689978"/>
            <a:ext cx="14481515" cy="2062103"/>
          </a:xfrm>
          <a:prstGeom prst="rect">
            <a:avLst/>
          </a:prstGeom>
          <a:noFill/>
        </p:spPr>
        <p:txBody>
          <a:bodyPr wrap="square" rtlCol="0">
            <a:spAutoFit/>
          </a:bodyPr>
          <a:lstStyle/>
          <a:p>
            <a:endParaRPr lang="nb-NO" b="1" dirty="0">
              <a:solidFill>
                <a:srgbClr val="0D1D32"/>
              </a:solidFill>
              <a:effectLst/>
              <a:latin typeface="Times New Roman" panose="02020603050405020304" pitchFamily="18" charset="0"/>
            </a:endParaRPr>
          </a:p>
          <a:p>
            <a:r>
              <a:rPr lang="nb-NO" b="1" dirty="0">
                <a:solidFill>
                  <a:srgbClr val="0D1D32"/>
                </a:solidFill>
                <a:effectLst/>
                <a:latin typeface="Times New Roman" panose="02020603050405020304" pitchFamily="18" charset="0"/>
              </a:rPr>
              <a:t>Figur 2</a:t>
            </a:r>
            <a:r>
              <a:rPr lang="nb-NO" dirty="0">
                <a:solidFill>
                  <a:srgbClr val="0D1D32"/>
                </a:solidFill>
                <a:effectLst/>
                <a:latin typeface="Times New Roman" panose="02020603050405020304" pitchFamily="18" charset="0"/>
              </a:rPr>
              <a:t>: Totalt antall kartlagte faktorer i samtaler der NIMN/LVI ble brukt (N=13) og MTT ble brukt (N=10) vist etter samtalelengde</a:t>
            </a:r>
          </a:p>
          <a:p>
            <a:endParaRPr lang="nb-NO" dirty="0"/>
          </a:p>
        </p:txBody>
      </p:sp>
      <p:sp>
        <p:nvSpPr>
          <p:cNvPr id="11" name="TekstSylinder 10">
            <a:extLst>
              <a:ext uri="{FF2B5EF4-FFF2-40B4-BE49-F238E27FC236}">
                <a16:creationId xmlns:a16="http://schemas.microsoft.com/office/drawing/2014/main" id="{376F8C4D-6525-C15E-57A1-740CE674FA09}"/>
              </a:ext>
            </a:extLst>
          </p:cNvPr>
          <p:cNvSpPr txBox="1"/>
          <p:nvPr/>
        </p:nvSpPr>
        <p:spPr>
          <a:xfrm>
            <a:off x="28327010" y="16597134"/>
            <a:ext cx="13407731" cy="1569660"/>
          </a:xfrm>
          <a:prstGeom prst="rect">
            <a:avLst/>
          </a:prstGeom>
          <a:noFill/>
        </p:spPr>
        <p:txBody>
          <a:bodyPr wrap="square" rtlCol="0">
            <a:spAutoFit/>
          </a:bodyPr>
          <a:lstStyle/>
          <a:p>
            <a:r>
              <a:rPr lang="nb-NO" b="1" dirty="0">
                <a:solidFill>
                  <a:srgbClr val="0D1D32"/>
                </a:solidFill>
                <a:effectLst/>
                <a:latin typeface="Times New Roman" panose="02020603050405020304" pitchFamily="18" charset="0"/>
              </a:rPr>
              <a:t>Figur 1: </a:t>
            </a:r>
            <a:r>
              <a:rPr lang="nb-NO" dirty="0">
                <a:solidFill>
                  <a:srgbClr val="0D1D32"/>
                </a:solidFill>
                <a:effectLst/>
                <a:latin typeface="Times New Roman" panose="02020603050405020304" pitchFamily="18" charset="0"/>
              </a:rPr>
              <a:t>Geriatriske og kliniske faktorer kartlagt per simulerte samtale (n=23) vist etter samtalevarighet.</a:t>
            </a:r>
          </a:p>
          <a:p>
            <a:endParaRPr lang="nb-NO" dirty="0"/>
          </a:p>
        </p:txBody>
      </p:sp>
    </p:spTree>
  </p:cSld>
  <p:clrMapOvr>
    <a:masterClrMapping/>
  </p:clrMapOvr>
</p:sld>
</file>

<file path=ppt/theme/theme1.xml><?xml version="1.0" encoding="utf-8"?>
<a:theme xmlns:a="http://schemas.openxmlformats.org/drawingml/2006/main" name="Standard utforming">
  <a:themeElements>
    <a:clrScheme name="UiB-Farger-2015-matt">
      <a:dk1>
        <a:sysClr val="windowText" lastClr="000000"/>
      </a:dk1>
      <a:lt1>
        <a:srgbClr val="FFFFFF"/>
      </a:lt1>
      <a:dk2>
        <a:srgbClr val="847268"/>
      </a:dk2>
      <a:lt2>
        <a:srgbClr val="D0CAC2"/>
      </a:lt2>
      <a:accent1>
        <a:srgbClr val="DB3F3D"/>
      </a:accent1>
      <a:accent2>
        <a:srgbClr val="1A2640"/>
      </a:accent2>
      <a:accent3>
        <a:srgbClr val="CDAB3F"/>
      </a:accent3>
      <a:accent4>
        <a:srgbClr val="4EA0B7"/>
      </a:accent4>
      <a:accent5>
        <a:srgbClr val="789A5B"/>
      </a:accent5>
      <a:accent6>
        <a:srgbClr val="705686"/>
      </a:accent6>
      <a:hlink>
        <a:srgbClr val="009FEE"/>
      </a:hlink>
      <a:folHlink>
        <a:srgbClr val="522D89"/>
      </a:folHlink>
    </a:clrScheme>
    <a:fontScheme name="Standard utform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cap="flat" cmpd="sng" algn="ctr">
              <a:solidFill>
                <a:srgbClr val="005473"/>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8361363" rtl="0" eaLnBrk="1" fontAlgn="base" latinLnBrk="0" hangingPunct="1">
          <a:lnSpc>
            <a:spcPct val="100000"/>
          </a:lnSpc>
          <a:spcBef>
            <a:spcPct val="0"/>
          </a:spcBef>
          <a:spcAft>
            <a:spcPct val="0"/>
          </a:spcAft>
          <a:buClrTx/>
          <a:buSzTx/>
          <a:buFontTx/>
          <a:buNone/>
          <a:tabLst/>
          <a:defRPr kumimoji="0" lang="nb-NO" sz="3200" b="0" i="0" u="none" strike="noStrike" cap="none" normalizeH="0" baseline="0" smtClean="0">
            <a:ln>
              <a:noFill/>
            </a:ln>
            <a:solidFill>
              <a:schemeClr val="tx1"/>
            </a:solidFill>
            <a:effectLst/>
            <a:latin typeface="Arial" charset="0"/>
          </a:defRPr>
        </a:defPPr>
      </a:lstStyle>
    </a:lnDef>
  </a:objectDefaults>
  <a:extraClrSchemeLst>
    <a:extraClrScheme>
      <a:clrScheme name="Standard utforming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 utforming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 utforming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 utforming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 utforming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 utforming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 utforming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 utforming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 utforming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 utforming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 utforming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 utforming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4493</TotalTime>
  <Words>459</Words>
  <Application>Microsoft Macintosh PowerPoint</Application>
  <PresentationFormat>Egendefinert</PresentationFormat>
  <Paragraphs>34</Paragraphs>
  <Slides>1</Slides>
  <Notes>1</Notes>
  <HiddenSlides>0</HiddenSlides>
  <MMClips>0</MMClips>
  <ScaleCrop>false</ScaleCrop>
  <HeadingPairs>
    <vt:vector size="6" baseType="variant">
      <vt:variant>
        <vt:lpstr>Brukte skrifter</vt:lpstr>
      </vt:variant>
      <vt:variant>
        <vt:i4>3</vt:i4>
      </vt:variant>
      <vt:variant>
        <vt:lpstr>Tema</vt:lpstr>
      </vt:variant>
      <vt:variant>
        <vt:i4>1</vt:i4>
      </vt:variant>
      <vt:variant>
        <vt:lpstr>Lysbildetitler</vt:lpstr>
      </vt:variant>
      <vt:variant>
        <vt:i4>1</vt:i4>
      </vt:variant>
    </vt:vector>
  </HeadingPairs>
  <TitlesOfParts>
    <vt:vector size="5" baseType="lpstr">
      <vt:lpstr>Arial</vt:lpstr>
      <vt:lpstr>Calibri</vt:lpstr>
      <vt:lpstr>Times New Roman</vt:lpstr>
      <vt:lpstr>Standard utforming</vt:lpstr>
      <vt:lpstr>PowerPoint-presentasjon</vt:lpstr>
    </vt:vector>
  </TitlesOfParts>
  <Company>IT-avd, UiB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Helge Grønhaug</dc:creator>
  <cp:lastModifiedBy>Ane Heggheim Kåberg</cp:lastModifiedBy>
  <cp:revision>154</cp:revision>
  <cp:lastPrinted>2016-05-27T08:05:21Z</cp:lastPrinted>
  <dcterms:created xsi:type="dcterms:W3CDTF">2006-11-02T13:18:58Z</dcterms:created>
  <dcterms:modified xsi:type="dcterms:W3CDTF">2024-11-07T11:01:01Z</dcterms:modified>
</cp:coreProperties>
</file>