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3"/>
  </p:notesMasterIdLst>
  <p:handoutMasterIdLst>
    <p:handoutMasterId r:id="rId4"/>
  </p:handoutMasterIdLst>
  <p:sldIdLst>
    <p:sldId id="260" r:id="rId2"/>
  </p:sldIdLst>
  <p:sldSz cx="42808525" cy="30279975"/>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3" userDrawn="1">
          <p15:clr>
            <a:srgbClr val="A4A3A4"/>
          </p15:clr>
        </p15:guide>
        <p15:guide id="3" orient="horz" pos="16976" userDrawn="1">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guide id="9" orient="horz" pos="95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9F1"/>
    <a:srgbClr val="FFAA79"/>
    <a:srgbClr val="761A19"/>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146" y="126"/>
      </p:cViewPr>
      <p:guideLst>
        <p:guide orient="horz" pos="2733"/>
        <p:guide orient="horz" pos="16976"/>
        <p:guide pos="745"/>
        <p:guide pos="19961"/>
        <p:guide pos="26361"/>
        <p:guide pos="13513"/>
        <p:guide pos="7025"/>
        <p:guide orient="horz" pos="953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rik Dalheim" userId="f4cbcee8-a52d-4439-92e4-0606293a6078" providerId="ADAL" clId="{D3B80762-3BCB-44D9-825C-AAB8EA2BDE97}"/>
    <pc:docChg chg="modSld">
      <pc:chgData name="Eirik Dalheim" userId="f4cbcee8-a52d-4439-92e4-0606293a6078" providerId="ADAL" clId="{D3B80762-3BCB-44D9-825C-AAB8EA2BDE97}" dt="2024-11-27T14:19:34.774" v="0" actId="20577"/>
      <pc:docMkLst>
        <pc:docMk/>
      </pc:docMkLst>
      <pc:sldChg chg="modSp mod">
        <pc:chgData name="Eirik Dalheim" userId="f4cbcee8-a52d-4439-92e4-0606293a6078" providerId="ADAL" clId="{D3B80762-3BCB-44D9-825C-AAB8EA2BDE97}" dt="2024-11-27T14:19:34.774" v="0" actId="20577"/>
        <pc:sldMkLst>
          <pc:docMk/>
          <pc:sldMk cId="0" sldId="260"/>
        </pc:sldMkLst>
        <pc:spChg chg="mod">
          <ac:chgData name="Eirik Dalheim" userId="f4cbcee8-a52d-4439-92e4-0606293a6078" providerId="ADAL" clId="{D3B80762-3BCB-44D9-825C-AAB8EA2BDE97}" dt="2024-11-27T14:19:34.774" v="0" actId="20577"/>
          <ac:spMkLst>
            <pc:docMk/>
            <pc:sldMk cId="0" sldId="260"/>
            <ac:spMk id="2051" creationId="{00000000-0000-0000-0000-000000000000}"/>
          </ac:spMkLst>
        </pc:spChg>
      </pc:sldChg>
    </pc:docChg>
  </pc:docChgLst>
  <pc:docChgLst>
    <pc:chgData name="Oda Slettene Jensen" userId="6cd4c233-2c50-4b24-83df-49f36851f59d" providerId="ADAL" clId="{E3C6E287-7FFC-7044-91F2-F85803AF08F5}"/>
    <pc:docChg chg="undo custSel modSld">
      <pc:chgData name="Oda Slettene Jensen" userId="6cd4c233-2c50-4b24-83df-49f36851f59d" providerId="ADAL" clId="{E3C6E287-7FFC-7044-91F2-F85803AF08F5}" dt="2024-10-17T08:09:12.369" v="40" actId="1076"/>
      <pc:docMkLst>
        <pc:docMk/>
      </pc:docMkLst>
      <pc:sldChg chg="addSp delSp modSp">
        <pc:chgData name="Oda Slettene Jensen" userId="6cd4c233-2c50-4b24-83df-49f36851f59d" providerId="ADAL" clId="{E3C6E287-7FFC-7044-91F2-F85803AF08F5}" dt="2024-10-17T08:09:12.369" v="40" actId="1076"/>
        <pc:sldMkLst>
          <pc:docMk/>
          <pc:sldMk cId="0" sldId="260"/>
        </pc:sldMkLst>
        <pc:spChg chg="mod">
          <ac:chgData name="Oda Slettene Jensen" userId="6cd4c233-2c50-4b24-83df-49f36851f59d" providerId="ADAL" clId="{E3C6E287-7FFC-7044-91F2-F85803AF08F5}" dt="2024-10-17T08:06:16.325" v="24" actId="20577"/>
          <ac:spMkLst>
            <pc:docMk/>
            <pc:sldMk cId="0" sldId="260"/>
            <ac:spMk id="2061" creationId="{00000000-0000-0000-0000-000000000000}"/>
          </ac:spMkLst>
        </pc:spChg>
        <pc:spChg chg="mod">
          <ac:chgData name="Oda Slettene Jensen" userId="6cd4c233-2c50-4b24-83df-49f36851f59d" providerId="ADAL" clId="{E3C6E287-7FFC-7044-91F2-F85803AF08F5}" dt="2024-10-17T08:05:50.527" v="13" actId="1076"/>
          <ac:spMkLst>
            <pc:docMk/>
            <pc:sldMk cId="0" sldId="260"/>
            <ac:spMk id="2063" creationId="{00000000-0000-0000-0000-000000000000}"/>
          </ac:spMkLst>
        </pc:spChg>
        <pc:spChg chg="mod">
          <ac:chgData name="Oda Slettene Jensen" userId="6cd4c233-2c50-4b24-83df-49f36851f59d" providerId="ADAL" clId="{E3C6E287-7FFC-7044-91F2-F85803AF08F5}" dt="2024-10-17T08:09:12.369" v="40" actId="1076"/>
          <ac:spMkLst>
            <pc:docMk/>
            <pc:sldMk cId="0" sldId="260"/>
            <ac:spMk id="2065" creationId="{00000000-0000-0000-0000-000000000000}"/>
          </ac:spMkLst>
        </pc:spChg>
        <pc:graphicFrameChg chg="add del mod modGraphic">
          <ac:chgData name="Oda Slettene Jensen" userId="6cd4c233-2c50-4b24-83df-49f36851f59d" providerId="ADAL" clId="{E3C6E287-7FFC-7044-91F2-F85803AF08F5}" dt="2024-10-17T07:55:18.042" v="3" actId="22"/>
          <ac:graphicFrameMkLst>
            <pc:docMk/>
            <pc:sldMk cId="0" sldId="260"/>
            <ac:graphicFrameMk id="7" creationId="{8D9506C3-DF0B-ED97-6114-F41E5C6BAAEA}"/>
          </ac:graphicFrameMkLst>
        </pc:graphicFrameChg>
        <pc:graphicFrameChg chg="add del mod modGraphic">
          <ac:chgData name="Oda Slettene Jensen" userId="6cd4c233-2c50-4b24-83df-49f36851f59d" providerId="ADAL" clId="{E3C6E287-7FFC-7044-91F2-F85803AF08F5}" dt="2024-10-17T07:58:19.919" v="9" actId="22"/>
          <ac:graphicFrameMkLst>
            <pc:docMk/>
            <pc:sldMk cId="0" sldId="260"/>
            <ac:graphicFrameMk id="9" creationId="{556329D1-1365-3E70-23AD-CDAA7A26C0DE}"/>
          </ac:graphicFrameMkLst>
        </pc:graphicFrameChg>
        <pc:picChg chg="mod">
          <ac:chgData name="Oda Slettene Jensen" userId="6cd4c233-2c50-4b24-83df-49f36851f59d" providerId="ADAL" clId="{E3C6E287-7FFC-7044-91F2-F85803AF08F5}" dt="2024-10-17T08:08:05.073" v="36" actId="1076"/>
          <ac:picMkLst>
            <pc:docMk/>
            <pc:sldMk cId="0" sldId="260"/>
            <ac:picMk id="5" creationId="{C06BC293-0DD6-5FBC-07B1-F950C51C943D}"/>
          </ac:picMkLst>
        </pc:picChg>
        <pc:picChg chg="add del mod">
          <ac:chgData name="Oda Slettene Jensen" userId="6cd4c233-2c50-4b24-83df-49f36851f59d" providerId="ADAL" clId="{E3C6E287-7FFC-7044-91F2-F85803AF08F5}" dt="2024-10-17T08:07:48.939" v="30" actId="478"/>
          <ac:picMkLst>
            <pc:docMk/>
            <pc:sldMk cId="0" sldId="260"/>
            <ac:picMk id="10" creationId="{EC336500-8DA9-7F0A-A6CA-FBFF7E6052AC}"/>
          </ac:picMkLst>
        </pc:picChg>
      </pc:sldChg>
    </pc:docChg>
  </pc:docChgLst>
  <pc:docChgLst>
    <pc:chgData name="Oda Slettene Jensen" userId="6cd4c233-2c50-4b24-83df-49f36851f59d" providerId="ADAL" clId="{61877DC9-9B64-4D6C-B87B-572301413A69}"/>
    <pc:docChg chg="undo redo custSel addSld delSld modSld modMainMaster">
      <pc:chgData name="Oda Slettene Jensen" userId="6cd4c233-2c50-4b24-83df-49f36851f59d" providerId="ADAL" clId="{61877DC9-9B64-4D6C-B87B-572301413A69}" dt="2024-10-23T16:02:48.411" v="2315" actId="47"/>
      <pc:docMkLst>
        <pc:docMk/>
      </pc:docMkLst>
      <pc:sldChg chg="addSp delSp modSp mod">
        <pc:chgData name="Oda Slettene Jensen" userId="6cd4c233-2c50-4b24-83df-49f36851f59d" providerId="ADAL" clId="{61877DC9-9B64-4D6C-B87B-572301413A69}" dt="2024-10-23T16:02:24.260" v="2314" actId="20577"/>
        <pc:sldMkLst>
          <pc:docMk/>
          <pc:sldMk cId="0" sldId="260"/>
        </pc:sldMkLst>
        <pc:spChg chg="add">
          <ac:chgData name="Oda Slettene Jensen" userId="6cd4c233-2c50-4b24-83df-49f36851f59d" providerId="ADAL" clId="{61877DC9-9B64-4D6C-B87B-572301413A69}" dt="2024-10-16T09:50:56.995" v="605"/>
          <ac:spMkLst>
            <pc:docMk/>
            <pc:sldMk cId="0" sldId="260"/>
            <ac:spMk id="2" creationId="{50EDF4FC-4D0B-C3AD-A919-9BD575A8520C}"/>
          </ac:spMkLst>
        </pc:spChg>
        <pc:spChg chg="add mod">
          <ac:chgData name="Oda Slettene Jensen" userId="6cd4c233-2c50-4b24-83df-49f36851f59d" providerId="ADAL" clId="{61877DC9-9B64-4D6C-B87B-572301413A69}" dt="2024-10-08T11:03:46.006" v="85" actId="1076"/>
          <ac:spMkLst>
            <pc:docMk/>
            <pc:sldMk cId="0" sldId="260"/>
            <ac:spMk id="3" creationId="{213C0E04-955C-8A01-204E-60056F9661CD}"/>
          </ac:spMkLst>
        </pc:spChg>
        <pc:spChg chg="add del mod">
          <ac:chgData name="Oda Slettene Jensen" userId="6cd4c233-2c50-4b24-83df-49f36851f59d" providerId="ADAL" clId="{61877DC9-9B64-4D6C-B87B-572301413A69}" dt="2024-10-16T09:58:31.575" v="801"/>
          <ac:spMkLst>
            <pc:docMk/>
            <pc:sldMk cId="0" sldId="260"/>
            <ac:spMk id="5" creationId="{FA81FA73-E850-23EC-18B1-177C8BDB367D}"/>
          </ac:spMkLst>
        </pc:spChg>
        <pc:spChg chg="add mod">
          <ac:chgData name="Oda Slettene Jensen" userId="6cd4c233-2c50-4b24-83df-49f36851f59d" providerId="ADAL" clId="{61877DC9-9B64-4D6C-B87B-572301413A69}" dt="2024-10-22T09:55:02.037" v="2016" actId="20577"/>
          <ac:spMkLst>
            <pc:docMk/>
            <pc:sldMk cId="0" sldId="260"/>
            <ac:spMk id="6" creationId="{42254D74-7440-30A7-0076-83693E4F9C73}"/>
          </ac:spMkLst>
        </pc:spChg>
        <pc:spChg chg="add mod">
          <ac:chgData name="Oda Slettene Jensen" userId="6cd4c233-2c50-4b24-83df-49f36851f59d" providerId="ADAL" clId="{61877DC9-9B64-4D6C-B87B-572301413A69}" dt="2024-10-22T10:04:58.854" v="2226" actId="1076"/>
          <ac:spMkLst>
            <pc:docMk/>
            <pc:sldMk cId="0" sldId="260"/>
            <ac:spMk id="9" creationId="{A234BBB2-912A-B2B0-FBBF-F4BF341C3535}"/>
          </ac:spMkLst>
        </pc:spChg>
        <pc:spChg chg="add mod">
          <ac:chgData name="Oda Slettene Jensen" userId="6cd4c233-2c50-4b24-83df-49f36851f59d" providerId="ADAL" clId="{61877DC9-9B64-4D6C-B87B-572301413A69}" dt="2024-10-22T10:05:19.814" v="2242" actId="20577"/>
          <ac:spMkLst>
            <pc:docMk/>
            <pc:sldMk cId="0" sldId="260"/>
            <ac:spMk id="10" creationId="{9BD266A9-4BD0-A1D9-9DF5-F33F8D291A36}"/>
          </ac:spMkLst>
        </pc:spChg>
        <pc:spChg chg="mod">
          <ac:chgData name="Oda Slettene Jensen" userId="6cd4c233-2c50-4b24-83df-49f36851f59d" providerId="ADAL" clId="{61877DC9-9B64-4D6C-B87B-572301413A69}" dt="2024-10-22T09:39:01.975" v="1847" actId="20577"/>
          <ac:spMkLst>
            <pc:docMk/>
            <pc:sldMk cId="0" sldId="260"/>
            <ac:spMk id="2051" creationId="{00000000-0000-0000-0000-000000000000}"/>
          </ac:spMkLst>
        </pc:spChg>
        <pc:spChg chg="mod">
          <ac:chgData name="Oda Slettene Jensen" userId="6cd4c233-2c50-4b24-83df-49f36851f59d" providerId="ADAL" clId="{61877DC9-9B64-4D6C-B87B-572301413A69}" dt="2024-10-16T10:40:06.180" v="1821" actId="20577"/>
          <ac:spMkLst>
            <pc:docMk/>
            <pc:sldMk cId="0" sldId="260"/>
            <ac:spMk id="2052" creationId="{00000000-0000-0000-0000-000000000000}"/>
          </ac:spMkLst>
        </pc:spChg>
        <pc:spChg chg="mod">
          <ac:chgData name="Oda Slettene Jensen" userId="6cd4c233-2c50-4b24-83df-49f36851f59d" providerId="ADAL" clId="{61877DC9-9B64-4D6C-B87B-572301413A69}" dt="2024-10-08T11:02:32.842" v="46" actId="1076"/>
          <ac:spMkLst>
            <pc:docMk/>
            <pc:sldMk cId="0" sldId="260"/>
            <ac:spMk id="2053" creationId="{00000000-0000-0000-0000-000000000000}"/>
          </ac:spMkLst>
        </pc:spChg>
        <pc:spChg chg="mod">
          <ac:chgData name="Oda Slettene Jensen" userId="6cd4c233-2c50-4b24-83df-49f36851f59d" providerId="ADAL" clId="{61877DC9-9B64-4D6C-B87B-572301413A69}" dt="2024-10-16T09:40:49.104" v="538" actId="1076"/>
          <ac:spMkLst>
            <pc:docMk/>
            <pc:sldMk cId="0" sldId="260"/>
            <ac:spMk id="2054" creationId="{00000000-0000-0000-0000-000000000000}"/>
          </ac:spMkLst>
        </pc:spChg>
        <pc:spChg chg="mod">
          <ac:chgData name="Oda Slettene Jensen" userId="6cd4c233-2c50-4b24-83df-49f36851f59d" providerId="ADAL" clId="{61877DC9-9B64-4D6C-B87B-572301413A69}" dt="2024-10-16T09:51:29.667" v="611" actId="20577"/>
          <ac:spMkLst>
            <pc:docMk/>
            <pc:sldMk cId="0" sldId="260"/>
            <ac:spMk id="2055" creationId="{00000000-0000-0000-0000-000000000000}"/>
          </ac:spMkLst>
        </pc:spChg>
        <pc:spChg chg="mod">
          <ac:chgData name="Oda Slettene Jensen" userId="6cd4c233-2c50-4b24-83df-49f36851f59d" providerId="ADAL" clId="{61877DC9-9B64-4D6C-B87B-572301413A69}" dt="2024-10-22T09:40:31.295" v="1851" actId="20577"/>
          <ac:spMkLst>
            <pc:docMk/>
            <pc:sldMk cId="0" sldId="260"/>
            <ac:spMk id="2059" creationId="{00000000-0000-0000-0000-000000000000}"/>
          </ac:spMkLst>
        </pc:spChg>
        <pc:spChg chg="mod">
          <ac:chgData name="Oda Slettene Jensen" userId="6cd4c233-2c50-4b24-83df-49f36851f59d" providerId="ADAL" clId="{61877DC9-9B64-4D6C-B87B-572301413A69}" dt="2024-10-22T10:04:39.886" v="2221" actId="20577"/>
          <ac:spMkLst>
            <pc:docMk/>
            <pc:sldMk cId="0" sldId="260"/>
            <ac:spMk id="2061" creationId="{00000000-0000-0000-0000-000000000000}"/>
          </ac:spMkLst>
        </pc:spChg>
        <pc:spChg chg="del">
          <ac:chgData name="Oda Slettene Jensen" userId="6cd4c233-2c50-4b24-83df-49f36851f59d" providerId="ADAL" clId="{61877DC9-9B64-4D6C-B87B-572301413A69}" dt="2024-10-16T10:15:33.460" v="1407" actId="478"/>
          <ac:spMkLst>
            <pc:docMk/>
            <pc:sldMk cId="0" sldId="260"/>
            <ac:spMk id="2062" creationId="{00000000-0000-0000-0000-000000000000}"/>
          </ac:spMkLst>
        </pc:spChg>
        <pc:spChg chg="mod">
          <ac:chgData name="Oda Slettene Jensen" userId="6cd4c233-2c50-4b24-83df-49f36851f59d" providerId="ADAL" clId="{61877DC9-9B64-4D6C-B87B-572301413A69}" dt="2024-10-22T10:04:36.697" v="2220" actId="20577"/>
          <ac:spMkLst>
            <pc:docMk/>
            <pc:sldMk cId="0" sldId="260"/>
            <ac:spMk id="2063" creationId="{00000000-0000-0000-0000-000000000000}"/>
          </ac:spMkLst>
        </pc:spChg>
        <pc:spChg chg="del mod">
          <ac:chgData name="Oda Slettene Jensen" userId="6cd4c233-2c50-4b24-83df-49f36851f59d" providerId="ADAL" clId="{61877DC9-9B64-4D6C-B87B-572301413A69}" dt="2024-10-16T10:16:59.865" v="1498"/>
          <ac:spMkLst>
            <pc:docMk/>
            <pc:sldMk cId="0" sldId="260"/>
            <ac:spMk id="2064" creationId="{00000000-0000-0000-0000-000000000000}"/>
          </ac:spMkLst>
        </pc:spChg>
        <pc:spChg chg="mod">
          <ac:chgData name="Oda Slettene Jensen" userId="6cd4c233-2c50-4b24-83df-49f36851f59d" providerId="ADAL" clId="{61877DC9-9B64-4D6C-B87B-572301413A69}" dt="2024-10-22T10:06:35.228" v="2280" actId="1076"/>
          <ac:spMkLst>
            <pc:docMk/>
            <pc:sldMk cId="0" sldId="260"/>
            <ac:spMk id="2065" creationId="{00000000-0000-0000-0000-000000000000}"/>
          </ac:spMkLst>
        </pc:spChg>
        <pc:spChg chg="mod">
          <ac:chgData name="Oda Slettene Jensen" userId="6cd4c233-2c50-4b24-83df-49f36851f59d" providerId="ADAL" clId="{61877DC9-9B64-4D6C-B87B-572301413A69}" dt="2024-10-23T16:02:24.260" v="2314" actId="20577"/>
          <ac:spMkLst>
            <pc:docMk/>
            <pc:sldMk cId="0" sldId="260"/>
            <ac:spMk id="2066" creationId="{00000000-0000-0000-0000-000000000000}"/>
          </ac:spMkLst>
        </pc:spChg>
        <pc:picChg chg="add mod">
          <ac:chgData name="Oda Slettene Jensen" userId="6cd4c233-2c50-4b24-83df-49f36851f59d" providerId="ADAL" clId="{61877DC9-9B64-4D6C-B87B-572301413A69}" dt="2024-10-22T10:01:58.304" v="2179" actId="1076"/>
          <ac:picMkLst>
            <pc:docMk/>
            <pc:sldMk cId="0" sldId="260"/>
            <ac:picMk id="4" creationId="{0B79A101-4C90-6D51-D980-6E99B1FD348B}"/>
          </ac:picMkLst>
        </pc:picChg>
        <pc:picChg chg="del mod">
          <ac:chgData name="Oda Slettene Jensen" userId="6cd4c233-2c50-4b24-83df-49f36851f59d" providerId="ADAL" clId="{61877DC9-9B64-4D6C-B87B-572301413A69}" dt="2024-10-22T10:01:13.228" v="2176" actId="478"/>
          <ac:picMkLst>
            <pc:docMk/>
            <pc:sldMk cId="0" sldId="260"/>
            <ac:picMk id="5" creationId="{C06BC293-0DD6-5FBC-07B1-F950C51C943D}"/>
          </ac:picMkLst>
        </pc:picChg>
        <pc:picChg chg="add del mod">
          <ac:chgData name="Oda Slettene Jensen" userId="6cd4c233-2c50-4b24-83df-49f36851f59d" providerId="ADAL" clId="{61877DC9-9B64-4D6C-B87B-572301413A69}" dt="2024-10-22T09:45:52.031" v="1862" actId="478"/>
          <ac:picMkLst>
            <pc:docMk/>
            <pc:sldMk cId="0" sldId="260"/>
            <ac:picMk id="7" creationId="{BD3403D8-F2E6-2261-A930-B27AA0E0BBD7}"/>
          </ac:picMkLst>
        </pc:picChg>
        <pc:picChg chg="add mod">
          <ac:chgData name="Oda Slettene Jensen" userId="6cd4c233-2c50-4b24-83df-49f36851f59d" providerId="ADAL" clId="{61877DC9-9B64-4D6C-B87B-572301413A69}" dt="2024-10-22T10:05:00.329" v="2228" actId="1035"/>
          <ac:picMkLst>
            <pc:docMk/>
            <pc:sldMk cId="0" sldId="260"/>
            <ac:picMk id="8" creationId="{E3BFAAAF-DAED-35C1-CF6D-6D976D33C978}"/>
          </ac:picMkLst>
        </pc:picChg>
        <pc:picChg chg="add del mod">
          <ac:chgData name="Oda Slettene Jensen" userId="6cd4c233-2c50-4b24-83df-49f36851f59d" providerId="ADAL" clId="{61877DC9-9B64-4D6C-B87B-572301413A69}" dt="2024-10-22T09:47:57.312" v="1865" actId="478"/>
          <ac:picMkLst>
            <pc:docMk/>
            <pc:sldMk cId="0" sldId="260"/>
            <ac:picMk id="1026" creationId="{4C7F445A-1A83-39BA-BDE9-A6472185AA37}"/>
          </ac:picMkLst>
        </pc:picChg>
        <pc:picChg chg="add mod">
          <ac:chgData name="Oda Slettene Jensen" userId="6cd4c233-2c50-4b24-83df-49f36851f59d" providerId="ADAL" clId="{61877DC9-9B64-4D6C-B87B-572301413A69}" dt="2024-10-16T09:49:57.510" v="601" actId="1076"/>
          <ac:picMkLst>
            <pc:docMk/>
            <pc:sldMk cId="0" sldId="260"/>
            <ac:picMk id="1026" creationId="{B4FEB851-6356-7DD7-11CF-606B51FE39DE}"/>
          </ac:picMkLst>
        </pc:picChg>
        <pc:picChg chg="add del mod">
          <ac:chgData name="Oda Slettene Jensen" userId="6cd4c233-2c50-4b24-83df-49f36851f59d" providerId="ADAL" clId="{61877DC9-9B64-4D6C-B87B-572301413A69}" dt="2024-10-22T10:03:01.418" v="2180" actId="478"/>
          <ac:picMkLst>
            <pc:docMk/>
            <pc:sldMk cId="0" sldId="260"/>
            <ac:picMk id="1028" creationId="{3B451B30-91EC-C04F-123E-378EB7CB9BFA}"/>
          </ac:picMkLst>
        </pc:picChg>
        <pc:picChg chg="add del mod">
          <ac:chgData name="Oda Slettene Jensen" userId="6cd4c233-2c50-4b24-83df-49f36851f59d" providerId="ADAL" clId="{61877DC9-9B64-4D6C-B87B-572301413A69}" dt="2024-10-16T09:50:04.203" v="604" actId="478"/>
          <ac:picMkLst>
            <pc:docMk/>
            <pc:sldMk cId="0" sldId="260"/>
            <ac:picMk id="1028" creationId="{81A1B90A-2FCA-8CF1-BAB1-8D960F3577B1}"/>
          </ac:picMkLst>
        </pc:picChg>
        <pc:picChg chg="add">
          <ac:chgData name="Oda Slettene Jensen" userId="6cd4c233-2c50-4b24-83df-49f36851f59d" providerId="ADAL" clId="{61877DC9-9B64-4D6C-B87B-572301413A69}" dt="2024-10-22T09:52:24.098" v="1876"/>
          <ac:picMkLst>
            <pc:docMk/>
            <pc:sldMk cId="0" sldId="260"/>
            <ac:picMk id="1030" creationId="{A830A90A-0EF1-4E00-DE68-732654D1B1F9}"/>
          </ac:picMkLst>
        </pc:picChg>
        <pc:picChg chg="add del mod">
          <ac:chgData name="Oda Slettene Jensen" userId="6cd4c233-2c50-4b24-83df-49f36851f59d" providerId="ADAL" clId="{61877DC9-9B64-4D6C-B87B-572301413A69}" dt="2024-10-16T09:57:31.488" v="731" actId="1076"/>
          <ac:picMkLst>
            <pc:docMk/>
            <pc:sldMk cId="0" sldId="260"/>
            <ac:picMk id="1032" creationId="{B5B1156F-192A-8608-E8C4-8FC55403FE20}"/>
          </ac:picMkLst>
        </pc:picChg>
        <pc:picChg chg="add mod">
          <ac:chgData name="Oda Slettene Jensen" userId="6cd4c233-2c50-4b24-83df-49f36851f59d" providerId="ADAL" clId="{61877DC9-9B64-4D6C-B87B-572301413A69}" dt="2024-10-16T09:56:04.198" v="646" actId="14100"/>
          <ac:picMkLst>
            <pc:docMk/>
            <pc:sldMk cId="0" sldId="260"/>
            <ac:picMk id="1034" creationId="{4909476A-3E44-D705-3DF2-FCE996856A8A}"/>
          </ac:picMkLst>
        </pc:picChg>
        <pc:picChg chg="del mod">
          <ac:chgData name="Oda Slettene Jensen" userId="6cd4c233-2c50-4b24-83df-49f36851f59d" providerId="ADAL" clId="{61877DC9-9B64-4D6C-B87B-572301413A69}" dt="2024-10-16T09:27:09.677" v="237" actId="478"/>
          <ac:picMkLst>
            <pc:docMk/>
            <pc:sldMk cId="0" sldId="260"/>
            <ac:picMk id="2058" creationId="{00000000-0000-0000-0000-000000000000}"/>
          </ac:picMkLst>
        </pc:picChg>
        <pc:picChg chg="del">
          <ac:chgData name="Oda Slettene Jensen" userId="6cd4c233-2c50-4b24-83df-49f36851f59d" providerId="ADAL" clId="{61877DC9-9B64-4D6C-B87B-572301413A69}" dt="2024-10-16T09:55:52.809" v="642" actId="478"/>
          <ac:picMkLst>
            <pc:docMk/>
            <pc:sldMk cId="0" sldId="260"/>
            <ac:picMk id="2060" creationId="{00000000-0000-0000-0000-000000000000}"/>
          </ac:picMkLst>
        </pc:picChg>
        <pc:picChg chg="del">
          <ac:chgData name="Oda Slettene Jensen" userId="6cd4c233-2c50-4b24-83df-49f36851f59d" providerId="ADAL" clId="{61877DC9-9B64-4D6C-B87B-572301413A69}" dt="2024-10-16T10:15:30.401" v="1406" actId="478"/>
          <ac:picMkLst>
            <pc:docMk/>
            <pc:sldMk cId="0" sldId="260"/>
            <ac:picMk id="2067" creationId="{00000000-0000-0000-0000-000000000000}"/>
          </ac:picMkLst>
        </pc:picChg>
      </pc:sldChg>
      <pc:sldChg chg="new del">
        <pc:chgData name="Oda Slettene Jensen" userId="6cd4c233-2c50-4b24-83df-49f36851f59d" providerId="ADAL" clId="{61877DC9-9B64-4D6C-B87B-572301413A69}" dt="2024-10-16T09:20:47.207" v="229" actId="47"/>
        <pc:sldMkLst>
          <pc:docMk/>
          <pc:sldMk cId="2636843058" sldId="261"/>
        </pc:sldMkLst>
      </pc:sldChg>
      <pc:sldChg chg="del">
        <pc:chgData name="Oda Slettene Jensen" userId="6cd4c233-2c50-4b24-83df-49f36851f59d" providerId="ADAL" clId="{61877DC9-9B64-4D6C-B87B-572301413A69}" dt="2024-10-16T10:19:38.575" v="1504" actId="47"/>
        <pc:sldMkLst>
          <pc:docMk/>
          <pc:sldMk cId="1972347561" sldId="262"/>
        </pc:sldMkLst>
      </pc:sldChg>
      <pc:sldChg chg="addSp modSp new del mod">
        <pc:chgData name="Oda Slettene Jensen" userId="6cd4c233-2c50-4b24-83df-49f36851f59d" providerId="ADAL" clId="{61877DC9-9B64-4D6C-B87B-572301413A69}" dt="2024-10-23T16:02:48.411" v="2315" actId="47"/>
        <pc:sldMkLst>
          <pc:docMk/>
          <pc:sldMk cId="2563146793" sldId="263"/>
        </pc:sldMkLst>
        <pc:spChg chg="add">
          <ac:chgData name="Oda Slettene Jensen" userId="6cd4c233-2c50-4b24-83df-49f36851f59d" providerId="ADAL" clId="{61877DC9-9B64-4D6C-B87B-572301413A69}" dt="2024-10-16T09:51:46.914" v="613"/>
          <ac:spMkLst>
            <pc:docMk/>
            <pc:sldMk cId="2563146793" sldId="263"/>
            <ac:spMk id="2" creationId="{2BEF54A4-BDD0-7B17-83AE-6545C0B451D1}"/>
          </ac:spMkLst>
        </pc:spChg>
        <pc:spChg chg="add mod">
          <ac:chgData name="Oda Slettene Jensen" userId="6cd4c233-2c50-4b24-83df-49f36851f59d" providerId="ADAL" clId="{61877DC9-9B64-4D6C-B87B-572301413A69}" dt="2024-10-16T09:52:06.202" v="617" actId="1076"/>
          <ac:spMkLst>
            <pc:docMk/>
            <pc:sldMk cId="2563146793" sldId="263"/>
            <ac:spMk id="5" creationId="{8E694AFB-439C-441E-EA2E-E49EAB9B5768}"/>
          </ac:spMkLst>
        </pc:spChg>
        <pc:spChg chg="add mod">
          <ac:chgData name="Oda Slettene Jensen" userId="6cd4c233-2c50-4b24-83df-49f36851f59d" providerId="ADAL" clId="{61877DC9-9B64-4D6C-B87B-572301413A69}" dt="2024-10-16T09:52:40.512" v="627" actId="207"/>
          <ac:spMkLst>
            <pc:docMk/>
            <pc:sldMk cId="2563146793" sldId="263"/>
            <ac:spMk id="6" creationId="{588D7831-592D-00C8-1A41-C77D833DF195}"/>
          </ac:spMkLst>
        </pc:spChg>
        <pc:spChg chg="add mod">
          <ac:chgData name="Oda Slettene Jensen" userId="6cd4c233-2c50-4b24-83df-49f36851f59d" providerId="ADAL" clId="{61877DC9-9B64-4D6C-B87B-572301413A69}" dt="2024-10-22T09:49:43.459" v="1874" actId="1076"/>
          <ac:spMkLst>
            <pc:docMk/>
            <pc:sldMk cId="2563146793" sldId="263"/>
            <ac:spMk id="7" creationId="{EE05AF4B-CAEB-1A0D-DEBA-18AEF9C624A8}"/>
          </ac:spMkLst>
        </pc:spChg>
        <pc:spChg chg="add mod">
          <ac:chgData name="Oda Slettene Jensen" userId="6cd4c233-2c50-4b24-83df-49f36851f59d" providerId="ADAL" clId="{61877DC9-9B64-4D6C-B87B-572301413A69}" dt="2024-10-16T10:09:24.441" v="1113" actId="1076"/>
          <ac:spMkLst>
            <pc:docMk/>
            <pc:sldMk cId="2563146793" sldId="263"/>
            <ac:spMk id="8" creationId="{562B0EA5-7C4F-353A-BD82-DE88AF326FCE}"/>
          </ac:spMkLst>
        </pc:spChg>
        <pc:picChg chg="add mod">
          <ac:chgData name="Oda Slettene Jensen" userId="6cd4c233-2c50-4b24-83df-49f36851f59d" providerId="ADAL" clId="{61877DC9-9B64-4D6C-B87B-572301413A69}" dt="2024-10-16T09:51:51.816" v="615" actId="1076"/>
          <ac:picMkLst>
            <pc:docMk/>
            <pc:sldMk cId="2563146793" sldId="263"/>
            <ac:picMk id="3" creationId="{85F6BEDA-AE94-6BFA-C977-9F336B7E7759}"/>
          </ac:picMkLst>
        </pc:picChg>
        <pc:picChg chg="add mod">
          <ac:chgData name="Oda Slettene Jensen" userId="6cd4c233-2c50-4b24-83df-49f36851f59d" providerId="ADAL" clId="{61877DC9-9B64-4D6C-B87B-572301413A69}" dt="2024-10-22T10:01:17.772" v="2178" actId="1076"/>
          <ac:picMkLst>
            <pc:docMk/>
            <pc:sldMk cId="2563146793" sldId="263"/>
            <ac:picMk id="9" creationId="{B0BE4F7A-130A-F0A1-921A-3ABC694E5E14}"/>
          </ac:picMkLst>
        </pc:picChg>
        <pc:picChg chg="add">
          <ac:chgData name="Oda Slettene Jensen" userId="6cd4c233-2c50-4b24-83df-49f36851f59d" providerId="ADAL" clId="{61877DC9-9B64-4D6C-B87B-572301413A69}" dt="2024-10-22T09:49:26.214" v="1872"/>
          <ac:picMkLst>
            <pc:docMk/>
            <pc:sldMk cId="2563146793" sldId="263"/>
            <ac:picMk id="2050" creationId="{5B6AD2DD-DECD-60F8-24E9-9DFD6D8B5ADA}"/>
          </ac:picMkLst>
        </pc:picChg>
        <pc:picChg chg="add mod">
          <ac:chgData name="Oda Slettene Jensen" userId="6cd4c233-2c50-4b24-83df-49f36851f59d" providerId="ADAL" clId="{61877DC9-9B64-4D6C-B87B-572301413A69}" dt="2024-10-16T10:09:36.542" v="1115" actId="1076"/>
          <ac:picMkLst>
            <pc:docMk/>
            <pc:sldMk cId="2563146793" sldId="263"/>
            <ac:picMk id="2052" creationId="{80BA67C7-044E-13B1-DFD9-89E231792B19}"/>
          </ac:picMkLst>
        </pc:picChg>
      </pc:sldChg>
      <pc:sldMasterChg chg="addSp">
        <pc:chgData name="Oda Slettene Jensen" userId="6cd4c233-2c50-4b24-83df-49f36851f59d" providerId="ADAL" clId="{61877DC9-9B64-4D6C-B87B-572301413A69}" dt="2024-10-16T10:19:52.579" v="1507"/>
        <pc:sldMasterMkLst>
          <pc:docMk/>
          <pc:sldMasterMk cId="2436418840" sldId="2147483716"/>
        </pc:sldMasterMkLst>
        <pc:spChg chg="add">
          <ac:chgData name="Oda Slettene Jensen" userId="6cd4c233-2c50-4b24-83df-49f36851f59d" providerId="ADAL" clId="{61877DC9-9B64-4D6C-B87B-572301413A69}" dt="2024-10-16T10:19:52.579" v="1507"/>
          <ac:spMkLst>
            <pc:docMk/>
            <pc:sldMasterMk cId="2436418840" sldId="2147483716"/>
            <ac:spMk id="7" creationId="{E9F8BBDD-D633-0467-D01E-8D82D514DE4F}"/>
          </ac:spMkLst>
        </pc:spChg>
        <pc:spChg chg="add">
          <ac:chgData name="Oda Slettene Jensen" userId="6cd4c233-2c50-4b24-83df-49f36851f59d" providerId="ADAL" clId="{61877DC9-9B64-4D6C-B87B-572301413A69}" dt="2024-10-16T10:19:52.579" v="1507"/>
          <ac:spMkLst>
            <pc:docMk/>
            <pc:sldMasterMk cId="2436418840" sldId="2147483716"/>
            <ac:spMk id="8" creationId="{F5CADDCE-AA94-410F-B941-6BA31C28926E}"/>
          </ac:spMkLst>
        </pc:spChg>
        <pc:picChg chg="add">
          <ac:chgData name="Oda Slettene Jensen" userId="6cd4c233-2c50-4b24-83df-49f36851f59d" providerId="ADAL" clId="{61877DC9-9B64-4D6C-B87B-572301413A69}" dt="2024-10-16T10:19:52.579" v="1507"/>
          <ac:picMkLst>
            <pc:docMk/>
            <pc:sldMasterMk cId="2436418840" sldId="2147483716"/>
            <ac:picMk id="10" creationId="{3C0DB18B-241C-7EEA-42A7-BD2EFB71FE08}"/>
          </ac:picMkLst>
        </pc:picChg>
      </pc:sldMasterChg>
      <pc:sldMasterChg chg="addSp">
        <pc:chgData name="Oda Slettene Jensen" userId="6cd4c233-2c50-4b24-83df-49f36851f59d" providerId="ADAL" clId="{61877DC9-9B64-4D6C-B87B-572301413A69}" dt="2024-10-16T10:19:46.783" v="1505"/>
        <pc:sldMasterMkLst>
          <pc:docMk/>
          <pc:sldMasterMk cId="3463440627" sldId="2147483716"/>
        </pc:sldMasterMkLst>
        <pc:spChg chg="add">
          <ac:chgData name="Oda Slettene Jensen" userId="6cd4c233-2c50-4b24-83df-49f36851f59d" providerId="ADAL" clId="{61877DC9-9B64-4D6C-B87B-572301413A69}" dt="2024-10-16T10:19:46.783" v="1505"/>
          <ac:spMkLst>
            <pc:docMk/>
            <pc:sldMasterMk cId="3463440627" sldId="2147483716"/>
            <ac:spMk id="18" creationId="{58AB9C12-BBE5-55E4-5B98-81027E006600}"/>
          </ac:spMkLst>
        </pc:spChg>
        <pc:spChg chg="add">
          <ac:chgData name="Oda Slettene Jensen" userId="6cd4c233-2c50-4b24-83df-49f36851f59d" providerId="ADAL" clId="{61877DC9-9B64-4D6C-B87B-572301413A69}" dt="2024-10-16T10:19:46.783" v="1505"/>
          <ac:spMkLst>
            <pc:docMk/>
            <pc:sldMasterMk cId="3463440627" sldId="2147483716"/>
            <ac:spMk id="19" creationId="{F31FE8B6-47BA-707E-BBC0-88E12C2BA9AF}"/>
          </ac:spMkLst>
        </pc:spChg>
        <pc:picChg chg="add">
          <ac:chgData name="Oda Slettene Jensen" userId="6cd4c233-2c50-4b24-83df-49f36851f59d" providerId="ADAL" clId="{61877DC9-9B64-4D6C-B87B-572301413A69}" dt="2024-10-16T10:19:46.783" v="1505"/>
          <ac:picMkLst>
            <pc:docMk/>
            <pc:sldMasterMk cId="3463440627" sldId="2147483716"/>
            <ac:picMk id="20" creationId="{72ACABB0-D6DB-3DEB-A771-3D82DAD1D8CE}"/>
          </ac:picMkLst>
        </pc:picChg>
      </pc:sldMasterChg>
      <pc:sldMasterChg chg="addSp">
        <pc:chgData name="Oda Slettene Jensen" userId="6cd4c233-2c50-4b24-83df-49f36851f59d" providerId="ADAL" clId="{61877DC9-9B64-4D6C-B87B-572301413A69}" dt="2024-10-16T10:19:54.152" v="1508"/>
        <pc:sldMasterMkLst>
          <pc:docMk/>
          <pc:sldMasterMk cId="1957809509" sldId="2147483728"/>
        </pc:sldMasterMkLst>
        <pc:spChg chg="add">
          <ac:chgData name="Oda Slettene Jensen" userId="6cd4c233-2c50-4b24-83df-49f36851f59d" providerId="ADAL" clId="{61877DC9-9B64-4D6C-B87B-572301413A69}" dt="2024-10-16T10:19:54.152" v="1508"/>
          <ac:spMkLst>
            <pc:docMk/>
            <pc:sldMasterMk cId="1957809509" sldId="2147483728"/>
            <ac:spMk id="8" creationId="{DA0AFB3E-C28A-8A5C-D360-AAF356697CAD}"/>
          </ac:spMkLst>
        </pc:spChg>
        <pc:spChg chg="add">
          <ac:chgData name="Oda Slettene Jensen" userId="6cd4c233-2c50-4b24-83df-49f36851f59d" providerId="ADAL" clId="{61877DC9-9B64-4D6C-B87B-572301413A69}" dt="2024-10-16T10:19:54.152" v="1508"/>
          <ac:spMkLst>
            <pc:docMk/>
            <pc:sldMasterMk cId="1957809509" sldId="2147483728"/>
            <ac:spMk id="9" creationId="{28CFEBB0-9D5D-BDE6-7DC3-136E316B80D1}"/>
          </ac:spMkLst>
        </pc:spChg>
        <pc:picChg chg="add">
          <ac:chgData name="Oda Slettene Jensen" userId="6cd4c233-2c50-4b24-83df-49f36851f59d" providerId="ADAL" clId="{61877DC9-9B64-4D6C-B87B-572301413A69}" dt="2024-10-16T10:19:54.152" v="1508"/>
          <ac:picMkLst>
            <pc:docMk/>
            <pc:sldMasterMk cId="1957809509" sldId="2147483728"/>
            <ac:picMk id="11" creationId="{847815AB-21C0-F024-EFB1-EAF9A0275F0F}"/>
          </ac:picMkLst>
        </pc:picChg>
      </pc:sldMasterChg>
      <pc:sldMasterChg chg="addSp">
        <pc:chgData name="Oda Slettene Jensen" userId="6cd4c233-2c50-4b24-83df-49f36851f59d" providerId="ADAL" clId="{61877DC9-9B64-4D6C-B87B-572301413A69}" dt="2024-10-16T10:19:48.678" v="1506"/>
        <pc:sldMasterMkLst>
          <pc:docMk/>
          <pc:sldMasterMk cId="3066747314" sldId="2147483733"/>
        </pc:sldMasterMkLst>
        <pc:spChg chg="add">
          <ac:chgData name="Oda Slettene Jensen" userId="6cd4c233-2c50-4b24-83df-49f36851f59d" providerId="ADAL" clId="{61877DC9-9B64-4D6C-B87B-572301413A69}" dt="2024-10-16T10:19:48.678" v="1506"/>
          <ac:spMkLst>
            <pc:docMk/>
            <pc:sldMasterMk cId="3066747314" sldId="2147483733"/>
            <ac:spMk id="18" creationId="{6B8B6C04-1AE4-8F01-2C4C-AAC0EE26960D}"/>
          </ac:spMkLst>
        </pc:spChg>
        <pc:spChg chg="add">
          <ac:chgData name="Oda Slettene Jensen" userId="6cd4c233-2c50-4b24-83df-49f36851f59d" providerId="ADAL" clId="{61877DC9-9B64-4D6C-B87B-572301413A69}" dt="2024-10-16T10:19:48.678" v="1506"/>
          <ac:spMkLst>
            <pc:docMk/>
            <pc:sldMasterMk cId="3066747314" sldId="2147483733"/>
            <ac:spMk id="19" creationId="{D8A0A3EC-7DEE-FE06-9140-34F2B1600FD3}"/>
          </ac:spMkLst>
        </pc:spChg>
        <pc:picChg chg="add">
          <ac:chgData name="Oda Slettene Jensen" userId="6cd4c233-2c50-4b24-83df-49f36851f59d" providerId="ADAL" clId="{61877DC9-9B64-4D6C-B87B-572301413A69}" dt="2024-10-16T10:19:48.678" v="1506"/>
          <ac:picMkLst>
            <pc:docMk/>
            <pc:sldMasterMk cId="3066747314" sldId="2147483733"/>
            <ac:picMk id="20" creationId="{6C3C9D87-47B9-CDA1-E3D0-1EFBC82B6926}"/>
          </ac:picMkLst>
        </pc:picChg>
      </pc:sldMasterChg>
      <pc:sldMasterChg chg="addSp">
        <pc:chgData name="Oda Slettene Jensen" userId="6cd4c233-2c50-4b24-83df-49f36851f59d" providerId="ADAL" clId="{61877DC9-9B64-4D6C-B87B-572301413A69}" dt="2024-10-16T10:19:54.988" v="1509"/>
        <pc:sldMasterMkLst>
          <pc:docMk/>
          <pc:sldMasterMk cId="1499945469" sldId="2147483740"/>
        </pc:sldMasterMkLst>
        <pc:spChg chg="add">
          <ac:chgData name="Oda Slettene Jensen" userId="6cd4c233-2c50-4b24-83df-49f36851f59d" providerId="ADAL" clId="{61877DC9-9B64-4D6C-B87B-572301413A69}" dt="2024-10-16T10:19:54.988" v="1509"/>
          <ac:spMkLst>
            <pc:docMk/>
            <pc:sldMasterMk cId="1499945469" sldId="2147483740"/>
            <ac:spMk id="7" creationId="{CBE09F12-BB5A-7D7E-01D0-4FCE7E650422}"/>
          </ac:spMkLst>
        </pc:spChg>
        <pc:spChg chg="add">
          <ac:chgData name="Oda Slettene Jensen" userId="6cd4c233-2c50-4b24-83df-49f36851f59d" providerId="ADAL" clId="{61877DC9-9B64-4D6C-B87B-572301413A69}" dt="2024-10-16T10:19:54.988" v="1509"/>
          <ac:spMkLst>
            <pc:docMk/>
            <pc:sldMasterMk cId="1499945469" sldId="2147483740"/>
            <ac:spMk id="8" creationId="{9AB7EA5D-F2C5-467B-07F0-4692018E4813}"/>
          </ac:spMkLst>
        </pc:spChg>
        <pc:picChg chg="add">
          <ac:chgData name="Oda Slettene Jensen" userId="6cd4c233-2c50-4b24-83df-49f36851f59d" providerId="ADAL" clId="{61877DC9-9B64-4D6C-B87B-572301413A69}" dt="2024-10-16T10:19:54.988" v="1509"/>
          <ac:picMkLst>
            <pc:docMk/>
            <pc:sldMasterMk cId="1499945469" sldId="2147483740"/>
            <ac:picMk id="9" creationId="{0BE749AE-FC00-AC4E-E051-4A50DB5D74C7}"/>
          </ac:picMkLst>
        </pc:picChg>
      </pc:sldMasterChg>
      <pc:sldMasterChg chg="addSp">
        <pc:chgData name="Oda Slettene Jensen" userId="6cd4c233-2c50-4b24-83df-49f36851f59d" providerId="ADAL" clId="{61877DC9-9B64-4D6C-B87B-572301413A69}" dt="2024-10-16T10:19:56.221" v="1510"/>
        <pc:sldMasterMkLst>
          <pc:docMk/>
          <pc:sldMasterMk cId="2331573262" sldId="2147483752"/>
        </pc:sldMasterMkLst>
        <pc:spChg chg="add">
          <ac:chgData name="Oda Slettene Jensen" userId="6cd4c233-2c50-4b24-83df-49f36851f59d" providerId="ADAL" clId="{61877DC9-9B64-4D6C-B87B-572301413A69}" dt="2024-10-16T10:19:56.221" v="1510"/>
          <ac:spMkLst>
            <pc:docMk/>
            <pc:sldMasterMk cId="2331573262" sldId="2147483752"/>
            <ac:spMk id="7" creationId="{1D043C25-7588-C47C-DF69-3638DD241B91}"/>
          </ac:spMkLst>
        </pc:spChg>
        <pc:spChg chg="add">
          <ac:chgData name="Oda Slettene Jensen" userId="6cd4c233-2c50-4b24-83df-49f36851f59d" providerId="ADAL" clId="{61877DC9-9B64-4D6C-B87B-572301413A69}" dt="2024-10-16T10:19:56.221" v="1510"/>
          <ac:spMkLst>
            <pc:docMk/>
            <pc:sldMasterMk cId="2331573262" sldId="2147483752"/>
            <ac:spMk id="8" creationId="{4B320483-3914-7F9D-D78A-326B4B07F4D4}"/>
          </ac:spMkLst>
        </pc:spChg>
        <pc:picChg chg="add">
          <ac:chgData name="Oda Slettene Jensen" userId="6cd4c233-2c50-4b24-83df-49f36851f59d" providerId="ADAL" clId="{61877DC9-9B64-4D6C-B87B-572301413A69}" dt="2024-10-16T10:19:56.221" v="1510"/>
          <ac:picMkLst>
            <pc:docMk/>
            <pc:sldMasterMk cId="2331573262" sldId="2147483752"/>
            <ac:picMk id="9" creationId="{3BBC72A5-36BA-8269-6DEE-73C669408944}"/>
          </ac:picMkLst>
        </pc:picChg>
      </pc:sldMasterChg>
    </pc:docChg>
  </pc:docChgLst>
  <pc:docChgLst>
    <pc:chgData name="Sophie Weisshaar" userId="a924035a-7dd9-4ed6-92b3-5dd60b5da6d1" providerId="ADAL" clId="{ED63D620-E751-E440-8E01-81CB78848221}"/>
    <pc:docChg chg="modSld">
      <pc:chgData name="Sophie Weisshaar" userId="a924035a-7dd9-4ed6-92b3-5dd60b5da6d1" providerId="ADAL" clId="{ED63D620-E751-E440-8E01-81CB78848221}" dt="2024-10-16T11:20:04.906" v="3" actId="1076"/>
      <pc:docMkLst>
        <pc:docMk/>
      </pc:docMkLst>
      <pc:sldChg chg="addSp delSp modSp mod">
        <pc:chgData name="Sophie Weisshaar" userId="a924035a-7dd9-4ed6-92b3-5dd60b5da6d1" providerId="ADAL" clId="{ED63D620-E751-E440-8E01-81CB78848221}" dt="2024-10-16T11:20:04.906" v="3" actId="1076"/>
        <pc:sldMkLst>
          <pc:docMk/>
          <pc:sldMk cId="0" sldId="260"/>
        </pc:sldMkLst>
        <pc:spChg chg="add del">
          <ac:chgData name="Sophie Weisshaar" userId="a924035a-7dd9-4ed6-92b3-5dd60b5da6d1" providerId="ADAL" clId="{ED63D620-E751-E440-8E01-81CB78848221}" dt="2024-10-16T11:19:56.338" v="1" actId="478"/>
          <ac:spMkLst>
            <pc:docMk/>
            <pc:sldMk cId="0" sldId="260"/>
            <ac:spMk id="2" creationId="{93ED9EF5-4C57-CDFA-9B6C-E7D1F2382C8A}"/>
          </ac:spMkLst>
        </pc:spChg>
        <pc:picChg chg="add mod">
          <ac:chgData name="Sophie Weisshaar" userId="a924035a-7dd9-4ed6-92b3-5dd60b5da6d1" providerId="ADAL" clId="{ED63D620-E751-E440-8E01-81CB78848221}" dt="2024-10-16T11:20:04.906" v="3" actId="1076"/>
          <ac:picMkLst>
            <pc:docMk/>
            <pc:sldMk cId="0" sldId="260"/>
            <ac:picMk id="5" creationId="{C06BC293-0DD6-5FBC-07B1-F950C51C943D}"/>
          </ac:picMkLst>
        </pc:picChg>
      </pc:sldChg>
    </pc:docChg>
  </pc:docChgLst>
  <pc:docChgLst>
    <pc:chgData name="Sophie Weisshaar" userId="S::swe030@uib.no::a924035a-7dd9-4ed6-92b3-5dd60b5da6d1" providerId="AD" clId="Web-{DB79B26E-4E26-AC8A-03A4-0C24CCFBE22A}"/>
    <pc:docChg chg="modSld">
      <pc:chgData name="Sophie Weisshaar" userId="S::swe030@uib.no::a924035a-7dd9-4ed6-92b3-5dd60b5da6d1" providerId="AD" clId="Web-{DB79B26E-4E26-AC8A-03A4-0C24CCFBE22A}" dt="2024-10-16T11:12:17.524" v="12"/>
      <pc:docMkLst>
        <pc:docMk/>
      </pc:docMkLst>
      <pc:sldChg chg="addSp delSp modSp">
        <pc:chgData name="Sophie Weisshaar" userId="S::swe030@uib.no::a924035a-7dd9-4ed6-92b3-5dd60b5da6d1" providerId="AD" clId="Web-{DB79B26E-4E26-AC8A-03A4-0C24CCFBE22A}" dt="2024-10-16T11:12:17.524" v="12"/>
        <pc:sldMkLst>
          <pc:docMk/>
          <pc:sldMk cId="0" sldId="260"/>
        </pc:sldMkLst>
        <pc:spChg chg="mod">
          <ac:chgData name="Sophie Weisshaar" userId="S::swe030@uib.no::a924035a-7dd9-4ed6-92b3-5dd60b5da6d1" providerId="AD" clId="Web-{DB79B26E-4E26-AC8A-03A4-0C24CCFBE22A}" dt="2024-10-16T10:34:02.129" v="5" actId="20577"/>
          <ac:spMkLst>
            <pc:docMk/>
            <pc:sldMk cId="0" sldId="260"/>
            <ac:spMk id="6" creationId="{42254D74-7440-30A7-0076-83693E4F9C73}"/>
          </ac:spMkLst>
        </pc:spChg>
        <pc:spChg chg="mod">
          <ac:chgData name="Sophie Weisshaar" userId="S::swe030@uib.no::a924035a-7dd9-4ed6-92b3-5dd60b5da6d1" providerId="AD" clId="Web-{DB79B26E-4E26-AC8A-03A4-0C24CCFBE22A}" dt="2024-10-16T10:34:59.818" v="9" actId="20577"/>
          <ac:spMkLst>
            <pc:docMk/>
            <pc:sldMk cId="0" sldId="260"/>
            <ac:spMk id="2054" creationId="{00000000-0000-0000-0000-000000000000}"/>
          </ac:spMkLst>
        </pc:spChg>
        <pc:picChg chg="add del mod">
          <ac:chgData name="Sophie Weisshaar" userId="S::swe030@uib.no::a924035a-7dd9-4ed6-92b3-5dd60b5da6d1" providerId="AD" clId="Web-{DB79B26E-4E26-AC8A-03A4-0C24CCFBE22A}" dt="2024-10-16T11:12:17.524" v="12"/>
          <ac:picMkLst>
            <pc:docMk/>
            <pc:sldMk cId="0" sldId="260"/>
            <ac:picMk id="2" creationId="{448A0406-D51C-34EF-A528-A2A2E0F8234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33DE135-FF91-20A3-39DA-EB0E7A616080}"/>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C1BBF5B1-0403-D936-D364-2A45E9510156}"/>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F73EE47-8B60-024C-A3E9-9D47F69A0B3A}" type="datetimeFigureOut">
              <a:rPr lang="nb-NO" smtClean="0"/>
              <a:t>27.11.2024</a:t>
            </a:fld>
            <a:endParaRPr lang="nb-NO"/>
          </a:p>
        </p:txBody>
      </p:sp>
      <p:sp>
        <p:nvSpPr>
          <p:cNvPr id="4" name="Plassholder for bunntekst 3">
            <a:extLst>
              <a:ext uri="{FF2B5EF4-FFF2-40B4-BE49-F238E27FC236}">
                <a16:creationId xmlns:a16="http://schemas.microsoft.com/office/drawing/2014/main" id="{E0D21D5C-4B77-F54E-E771-2DA77C15749C}"/>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B06C2057-4DAF-3E94-8698-8590C1366EB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BA646A91-9FDA-7A49-918A-F3079B75495C}" type="slidenum">
              <a:rPr lang="nb-NO" smtClean="0"/>
              <a:t>‹#›</a:t>
            </a:fld>
            <a:endParaRPr lang="nb-NO"/>
          </a:p>
        </p:txBody>
      </p:sp>
    </p:spTree>
    <p:extLst>
      <p:ext uri="{BB962C8B-B14F-4D97-AF65-F5344CB8AC3E}">
        <p14:creationId xmlns:p14="http://schemas.microsoft.com/office/powerpoint/2010/main" val="5766746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1218603" y="3542375"/>
            <a:ext cx="26303624" cy="11221124"/>
          </a:xfrm>
        </p:spPr>
        <p:txBody>
          <a:bodyPr bIns="0" anchor="b">
            <a:normAutofit/>
          </a:bodyPr>
          <a:lstStyle>
            <a:lvl1pPr algn="l">
              <a:defRPr sz="23843"/>
            </a:lvl1pPr>
          </a:lstStyle>
          <a:p>
            <a:r>
              <a:rPr lang="nb-NO"/>
              <a:t>Klikk for å redigere tittelstil</a:t>
            </a:r>
            <a:endParaRPr lang="en-US"/>
          </a:p>
        </p:txBody>
      </p:sp>
      <p:sp>
        <p:nvSpPr>
          <p:cNvPr id="3" name="Subtitle 2"/>
          <p:cNvSpPr>
            <a:spLocks noGrp="1"/>
          </p:cNvSpPr>
          <p:nvPr>
            <p:ph type="subTitle" idx="1"/>
          </p:nvPr>
        </p:nvSpPr>
        <p:spPr>
          <a:xfrm>
            <a:off x="11218603" y="15591253"/>
            <a:ext cx="26303624" cy="4316468"/>
          </a:xfrm>
        </p:spPr>
        <p:txBody>
          <a:bodyPr tIns="91440" bIns="91440">
            <a:normAutofit/>
          </a:bodyPr>
          <a:lstStyle>
            <a:lvl1pPr marL="0" indent="0" algn="l">
              <a:buNone/>
              <a:defRPr sz="7064" b="0" cap="all" baseline="0">
                <a:solidFill>
                  <a:schemeClr val="tx1"/>
                </a:solidFill>
              </a:defRPr>
            </a:lvl1pPr>
            <a:lvl2pPr marL="1514006" indent="0" algn="ctr">
              <a:buNone/>
              <a:defRPr sz="6623"/>
            </a:lvl2pPr>
            <a:lvl3pPr marL="3028013" indent="0" algn="ctr">
              <a:buNone/>
              <a:defRPr sz="5961"/>
            </a:lvl3pPr>
            <a:lvl4pPr marL="4542019" indent="0" algn="ctr">
              <a:buNone/>
              <a:defRPr sz="5298"/>
            </a:lvl4pPr>
            <a:lvl5pPr marL="6056025" indent="0" algn="ctr">
              <a:buNone/>
              <a:defRPr sz="5298"/>
            </a:lvl5pPr>
            <a:lvl6pPr marL="7570032" indent="0" algn="ctr">
              <a:buNone/>
              <a:defRPr sz="5298"/>
            </a:lvl6pPr>
            <a:lvl7pPr marL="9084038" indent="0" algn="ctr">
              <a:buNone/>
              <a:defRPr sz="5298"/>
            </a:lvl7pPr>
            <a:lvl8pPr marL="10598045" indent="0" algn="ctr">
              <a:buNone/>
              <a:defRPr sz="5298"/>
            </a:lvl8pPr>
            <a:lvl9pPr marL="12112051" indent="0" algn="ctr">
              <a:buNone/>
              <a:defRPr sz="5298"/>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A50E8DCF-18F7-4328-99DD-08C066C6656A}" type="datetimeFigureOut">
              <a:rPr lang="nb-NO" smtClean="0"/>
              <a:t>27.11.2024</a:t>
            </a:fld>
            <a:endParaRPr lang="nb-NO"/>
          </a:p>
        </p:txBody>
      </p:sp>
      <p:sp>
        <p:nvSpPr>
          <p:cNvPr id="5" name="Footer Placeholder 4"/>
          <p:cNvSpPr>
            <a:spLocks noGrp="1"/>
          </p:cNvSpPr>
          <p:nvPr>
            <p:ph type="ftr" sz="quarter" idx="11"/>
          </p:nvPr>
        </p:nvSpPr>
        <p:spPr>
          <a:xfrm>
            <a:off x="11218600" y="1453989"/>
            <a:ext cx="14448776" cy="1365208"/>
          </a:xfrm>
        </p:spPr>
        <p:txBody>
          <a:bodyPr/>
          <a:lstStyle/>
          <a:p>
            <a:endParaRPr lang="nb-NO"/>
          </a:p>
        </p:txBody>
      </p:sp>
      <p:sp>
        <p:nvSpPr>
          <p:cNvPr id="6" name="Slide Number Placeholder 5"/>
          <p:cNvSpPr>
            <a:spLocks noGrp="1"/>
          </p:cNvSpPr>
          <p:nvPr>
            <p:ph type="sldNum" sz="quarter" idx="12"/>
          </p:nvPr>
        </p:nvSpPr>
        <p:spPr>
          <a:xfrm>
            <a:off x="6716704" y="3527688"/>
            <a:ext cx="3754664" cy="2223437"/>
          </a:xfrm>
        </p:spPr>
        <p:txBody>
          <a:bodyPr/>
          <a:lstStyle/>
          <a:p>
            <a:fld id="{F8AF5664-97A9-49DF-B92B-E534916C0AA6}" type="slidenum">
              <a:rPr lang="nb-NO" smtClean="0"/>
              <a:t>‹#›</a:t>
            </a:fld>
            <a:endParaRPr lang="nb-NO"/>
          </a:p>
        </p:txBody>
      </p:sp>
      <p:cxnSp>
        <p:nvCxnSpPr>
          <p:cNvPr id="15" name="Straight Connector 14"/>
          <p:cNvCxnSpPr/>
          <p:nvPr/>
        </p:nvCxnSpPr>
        <p:spPr>
          <a:xfrm>
            <a:off x="11218603" y="15579493"/>
            <a:ext cx="2630362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1236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cxnSp>
        <p:nvCxnSpPr>
          <p:cNvPr id="33" name="Straight Connector 32"/>
          <p:cNvCxnSpPr/>
          <p:nvPr/>
        </p:nvCxnSpPr>
        <p:spPr>
          <a:xfrm>
            <a:off x="6757846" y="8155407"/>
            <a:ext cx="3076438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A50E8DCF-18F7-4328-99DD-08C066C6656A}" type="datetimeFigureOut">
              <a:rPr lang="nb-NO" smtClean="0"/>
              <a:t>27.11.2024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8AF5664-97A9-49DF-B92B-E534916C0AA6}" type="slidenum">
              <a:rPr lang="nb-NO" smtClean="0"/>
              <a:t>‹#›</a:t>
            </a:fld>
            <a:endParaRPr lang="nb-NO"/>
          </a:p>
        </p:txBody>
      </p:sp>
    </p:spTree>
    <p:extLst>
      <p:ext uri="{BB962C8B-B14F-4D97-AF65-F5344CB8AC3E}">
        <p14:creationId xmlns:p14="http://schemas.microsoft.com/office/powerpoint/2010/main" val="386399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87423" y="3527695"/>
            <a:ext cx="5163928" cy="20574704"/>
          </a:xfrm>
        </p:spPr>
        <p:txBody>
          <a:bodyPr vert="eaVert"/>
          <a:lstStyle>
            <a:lvl1pPr algn="l">
              <a:defRPr/>
            </a:lvl1pPr>
          </a:lstStyle>
          <a:p>
            <a:r>
              <a:rPr lang="nb-NO"/>
              <a:t>Klikk for å redigere tittelstil</a:t>
            </a:r>
            <a:endParaRPr lang="en-US"/>
          </a:p>
        </p:txBody>
      </p:sp>
      <p:sp>
        <p:nvSpPr>
          <p:cNvPr id="3" name="Vertical Text Placeholder 2"/>
          <p:cNvSpPr>
            <a:spLocks noGrp="1"/>
          </p:cNvSpPr>
          <p:nvPr>
            <p:ph type="body" orient="vert" idx="1"/>
          </p:nvPr>
        </p:nvSpPr>
        <p:spPr>
          <a:xfrm>
            <a:off x="6757846" y="3527695"/>
            <a:ext cx="24817592" cy="2057470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A50E8DCF-18F7-4328-99DD-08C066C6656A}" type="datetimeFigureOut">
              <a:rPr lang="nb-NO" smtClean="0"/>
              <a:t>27.11.2024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8AF5664-97A9-49DF-B92B-E534916C0AA6}" type="slidenum">
              <a:rPr lang="nb-NO" smtClean="0"/>
              <a:t>‹#›</a:t>
            </a:fld>
            <a:endParaRPr lang="nb-NO"/>
          </a:p>
        </p:txBody>
      </p:sp>
      <p:cxnSp>
        <p:nvCxnSpPr>
          <p:cNvPr id="15" name="Straight Connector 14"/>
          <p:cNvCxnSpPr/>
          <p:nvPr/>
        </p:nvCxnSpPr>
        <p:spPr>
          <a:xfrm>
            <a:off x="32387421" y="3527695"/>
            <a:ext cx="0" cy="2057470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010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A50E8DCF-18F7-4328-99DD-08C066C6656A}" type="datetimeFigureOut">
              <a:rPr lang="nb-NO" smtClean="0"/>
              <a:t>27.11.2024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8AF5664-97A9-49DF-B92B-E534916C0AA6}" type="slidenum">
              <a:rPr lang="nb-NO" smtClean="0"/>
              <a:t>‹#›</a:t>
            </a:fld>
            <a:endParaRPr lang="nb-NO"/>
          </a:p>
        </p:txBody>
      </p:sp>
      <p:cxnSp>
        <p:nvCxnSpPr>
          <p:cNvPr id="33" name="Straight Connector 32"/>
          <p:cNvCxnSpPr/>
          <p:nvPr/>
        </p:nvCxnSpPr>
        <p:spPr>
          <a:xfrm>
            <a:off x="6757846" y="8155407"/>
            <a:ext cx="3076438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069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57843" y="7753802"/>
            <a:ext cx="26296541" cy="8335824"/>
          </a:xfrm>
        </p:spPr>
        <p:txBody>
          <a:bodyPr anchor="b">
            <a:normAutofit/>
          </a:bodyPr>
          <a:lstStyle>
            <a:lvl1pPr algn="l">
              <a:defRPr sz="14129"/>
            </a:lvl1pPr>
          </a:lstStyle>
          <a:p>
            <a:r>
              <a:rPr lang="nb-NO"/>
              <a:t>Klikk for å redigere tittelstil</a:t>
            </a:r>
            <a:endParaRPr lang="en-US"/>
          </a:p>
        </p:txBody>
      </p:sp>
      <p:sp>
        <p:nvSpPr>
          <p:cNvPr id="3" name="Text Placeholder 2"/>
          <p:cNvSpPr>
            <a:spLocks noGrp="1"/>
          </p:cNvSpPr>
          <p:nvPr>
            <p:ph type="body" idx="1"/>
          </p:nvPr>
        </p:nvSpPr>
        <p:spPr>
          <a:xfrm>
            <a:off x="6757848" y="16805415"/>
            <a:ext cx="26296541" cy="4472363"/>
          </a:xfrm>
        </p:spPr>
        <p:txBody>
          <a:bodyPr tIns="91440">
            <a:normAutofit/>
          </a:bodyPr>
          <a:lstStyle>
            <a:lvl1pPr marL="0" indent="0" algn="l">
              <a:buNone/>
              <a:defRPr sz="7948">
                <a:solidFill>
                  <a:schemeClr val="tx1"/>
                </a:solidFill>
              </a:defRPr>
            </a:lvl1pPr>
            <a:lvl2pPr marL="1514006" indent="0">
              <a:buNone/>
              <a:defRPr sz="6623">
                <a:solidFill>
                  <a:schemeClr val="tx1">
                    <a:tint val="75000"/>
                  </a:schemeClr>
                </a:solidFill>
              </a:defRPr>
            </a:lvl2pPr>
            <a:lvl3pPr marL="3028013" indent="0">
              <a:buNone/>
              <a:defRPr sz="5961">
                <a:solidFill>
                  <a:schemeClr val="tx1">
                    <a:tint val="75000"/>
                  </a:schemeClr>
                </a:solidFill>
              </a:defRPr>
            </a:lvl3pPr>
            <a:lvl4pPr marL="4542019" indent="0">
              <a:buNone/>
              <a:defRPr sz="5298">
                <a:solidFill>
                  <a:schemeClr val="tx1">
                    <a:tint val="75000"/>
                  </a:schemeClr>
                </a:solidFill>
              </a:defRPr>
            </a:lvl4pPr>
            <a:lvl5pPr marL="6056025" indent="0">
              <a:buNone/>
              <a:defRPr sz="5298">
                <a:solidFill>
                  <a:schemeClr val="tx1">
                    <a:tint val="75000"/>
                  </a:schemeClr>
                </a:solidFill>
              </a:defRPr>
            </a:lvl5pPr>
            <a:lvl6pPr marL="7570032" indent="0">
              <a:buNone/>
              <a:defRPr sz="5298">
                <a:solidFill>
                  <a:schemeClr val="tx1">
                    <a:tint val="75000"/>
                  </a:schemeClr>
                </a:solidFill>
              </a:defRPr>
            </a:lvl6pPr>
            <a:lvl7pPr marL="9084038" indent="0">
              <a:buNone/>
              <a:defRPr sz="5298">
                <a:solidFill>
                  <a:schemeClr val="tx1">
                    <a:tint val="75000"/>
                  </a:schemeClr>
                </a:solidFill>
              </a:defRPr>
            </a:lvl7pPr>
            <a:lvl8pPr marL="10598045" indent="0">
              <a:buNone/>
              <a:defRPr sz="5298">
                <a:solidFill>
                  <a:schemeClr val="tx1">
                    <a:tint val="75000"/>
                  </a:schemeClr>
                </a:solidFill>
              </a:defRPr>
            </a:lvl8pPr>
            <a:lvl9pPr marL="12112051" indent="0">
              <a:buNone/>
              <a:defRPr sz="5298">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A50E8DCF-18F7-4328-99DD-08C066C6656A}" type="datetimeFigureOut">
              <a:rPr lang="nb-NO" smtClean="0"/>
              <a:t>27.11.2024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8AF5664-97A9-49DF-B92B-E534916C0AA6}" type="slidenum">
              <a:rPr lang="nb-NO" smtClean="0"/>
              <a:t>‹#›</a:t>
            </a:fld>
            <a:endParaRPr lang="nb-NO"/>
          </a:p>
        </p:txBody>
      </p:sp>
      <p:cxnSp>
        <p:nvCxnSpPr>
          <p:cNvPr id="15" name="Straight Connector 14"/>
          <p:cNvCxnSpPr/>
          <p:nvPr/>
        </p:nvCxnSpPr>
        <p:spPr>
          <a:xfrm>
            <a:off x="6757843" y="16800066"/>
            <a:ext cx="2629654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274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6757846" y="3553815"/>
            <a:ext cx="30764381" cy="4677126"/>
          </a:xfrm>
        </p:spPr>
        <p:txBody>
          <a:bodyPr/>
          <a:lstStyle/>
          <a:p>
            <a:r>
              <a:rPr lang="nb-NO"/>
              <a:t>Klikk for å redigere tittelstil</a:t>
            </a:r>
            <a:endParaRPr lang="en-US"/>
          </a:p>
        </p:txBody>
      </p:sp>
      <p:sp>
        <p:nvSpPr>
          <p:cNvPr id="3" name="Content Placeholder 2"/>
          <p:cNvSpPr>
            <a:spLocks noGrp="1"/>
          </p:cNvSpPr>
          <p:nvPr>
            <p:ph sz="half" idx="1"/>
          </p:nvPr>
        </p:nvSpPr>
        <p:spPr>
          <a:xfrm>
            <a:off x="6757841" y="8892087"/>
            <a:ext cx="14634069" cy="1517778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22889181" y="8892089"/>
            <a:ext cx="14633044" cy="1517777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fld id="{A50E8DCF-18F7-4328-99DD-08C066C6656A}" type="datetimeFigureOut">
              <a:rPr lang="nb-NO" smtClean="0"/>
              <a:t>27.11.2024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8AF5664-97A9-49DF-B92B-E534916C0AA6}" type="slidenum">
              <a:rPr lang="nb-NO" smtClean="0"/>
              <a:t>‹#›</a:t>
            </a:fld>
            <a:endParaRPr lang="nb-NO"/>
          </a:p>
        </p:txBody>
      </p:sp>
      <p:cxnSp>
        <p:nvCxnSpPr>
          <p:cNvPr id="33" name="Straight Connector 32"/>
          <p:cNvCxnSpPr/>
          <p:nvPr/>
        </p:nvCxnSpPr>
        <p:spPr>
          <a:xfrm>
            <a:off x="6757846" y="8155407"/>
            <a:ext cx="3076438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414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cxnSp>
        <p:nvCxnSpPr>
          <p:cNvPr id="36" name="Straight Connector 35"/>
          <p:cNvCxnSpPr/>
          <p:nvPr/>
        </p:nvCxnSpPr>
        <p:spPr>
          <a:xfrm>
            <a:off x="6757846" y="8155407"/>
            <a:ext cx="3076438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6757843" y="3550610"/>
            <a:ext cx="30764386" cy="4663942"/>
          </a:xfrm>
        </p:spPr>
        <p:txBody>
          <a:bodyPr/>
          <a:lstStyle/>
          <a:p>
            <a:r>
              <a:rPr lang="nb-NO"/>
              <a:t>Klikk for å redigere tittelstil</a:t>
            </a:r>
            <a:endParaRPr lang="en-US"/>
          </a:p>
        </p:txBody>
      </p:sp>
      <p:sp>
        <p:nvSpPr>
          <p:cNvPr id="3" name="Text Placeholder 2"/>
          <p:cNvSpPr>
            <a:spLocks noGrp="1"/>
          </p:cNvSpPr>
          <p:nvPr>
            <p:ph type="body" idx="1"/>
          </p:nvPr>
        </p:nvSpPr>
        <p:spPr>
          <a:xfrm>
            <a:off x="6757844" y="8916876"/>
            <a:ext cx="14633577" cy="3540801"/>
          </a:xfrm>
        </p:spPr>
        <p:txBody>
          <a:bodyPr anchor="b">
            <a:normAutofit/>
          </a:bodyPr>
          <a:lstStyle>
            <a:lvl1pPr marL="0" indent="0">
              <a:lnSpc>
                <a:spcPct val="100000"/>
              </a:lnSpc>
              <a:buNone/>
              <a:defRPr sz="9714" b="0" cap="all" baseline="0">
                <a:solidFill>
                  <a:schemeClr val="accent1"/>
                </a:solidFill>
              </a:defRPr>
            </a:lvl1pPr>
            <a:lvl2pPr marL="1514006" indent="0">
              <a:buNone/>
              <a:defRPr sz="6623" b="1"/>
            </a:lvl2pPr>
            <a:lvl3pPr marL="3028013" indent="0">
              <a:buNone/>
              <a:defRPr sz="5961" b="1"/>
            </a:lvl3pPr>
            <a:lvl4pPr marL="4542019" indent="0">
              <a:buNone/>
              <a:defRPr sz="5298" b="1"/>
            </a:lvl4pPr>
            <a:lvl5pPr marL="6056025" indent="0">
              <a:buNone/>
              <a:defRPr sz="5298" b="1"/>
            </a:lvl5pPr>
            <a:lvl6pPr marL="7570032" indent="0">
              <a:buNone/>
              <a:defRPr sz="5298" b="1"/>
            </a:lvl6pPr>
            <a:lvl7pPr marL="9084038" indent="0">
              <a:buNone/>
              <a:defRPr sz="5298" b="1"/>
            </a:lvl7pPr>
            <a:lvl8pPr marL="10598045" indent="0">
              <a:buNone/>
              <a:defRPr sz="5298" b="1"/>
            </a:lvl8pPr>
            <a:lvl9pPr marL="12112051" indent="0">
              <a:buNone/>
              <a:defRPr sz="5298" b="1"/>
            </a:lvl9pPr>
          </a:lstStyle>
          <a:p>
            <a:pPr lvl="0"/>
            <a:r>
              <a:rPr lang="nb-NO"/>
              <a:t>Klikk for å redigere tekststiler i malen</a:t>
            </a:r>
          </a:p>
        </p:txBody>
      </p:sp>
      <p:sp>
        <p:nvSpPr>
          <p:cNvPr id="4" name="Content Placeholder 3"/>
          <p:cNvSpPr>
            <a:spLocks noGrp="1"/>
          </p:cNvSpPr>
          <p:nvPr>
            <p:ph sz="half" idx="2"/>
          </p:nvPr>
        </p:nvSpPr>
        <p:spPr>
          <a:xfrm>
            <a:off x="6757844" y="12469939"/>
            <a:ext cx="14633577" cy="116760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22889181" y="8932127"/>
            <a:ext cx="14633044" cy="3542099"/>
          </a:xfrm>
        </p:spPr>
        <p:txBody>
          <a:bodyPr anchor="b">
            <a:normAutofit/>
          </a:bodyPr>
          <a:lstStyle>
            <a:lvl1pPr marL="0" indent="0">
              <a:lnSpc>
                <a:spcPct val="100000"/>
              </a:lnSpc>
              <a:buNone/>
              <a:defRPr sz="9714" b="0" cap="all" baseline="0">
                <a:solidFill>
                  <a:schemeClr val="accent1"/>
                </a:solidFill>
              </a:defRPr>
            </a:lvl1pPr>
            <a:lvl2pPr marL="1514006" indent="0">
              <a:buNone/>
              <a:defRPr sz="6623" b="1"/>
            </a:lvl2pPr>
            <a:lvl3pPr marL="3028013" indent="0">
              <a:buNone/>
              <a:defRPr sz="5961" b="1"/>
            </a:lvl3pPr>
            <a:lvl4pPr marL="4542019" indent="0">
              <a:buNone/>
              <a:defRPr sz="5298" b="1"/>
            </a:lvl4pPr>
            <a:lvl5pPr marL="6056025" indent="0">
              <a:buNone/>
              <a:defRPr sz="5298" b="1"/>
            </a:lvl5pPr>
            <a:lvl6pPr marL="7570032" indent="0">
              <a:buNone/>
              <a:defRPr sz="5298" b="1"/>
            </a:lvl6pPr>
            <a:lvl7pPr marL="9084038" indent="0">
              <a:buNone/>
              <a:defRPr sz="5298" b="1"/>
            </a:lvl7pPr>
            <a:lvl8pPr marL="10598045" indent="0">
              <a:buNone/>
              <a:defRPr sz="5298" b="1"/>
            </a:lvl8pPr>
            <a:lvl9pPr marL="12112051" indent="0">
              <a:buNone/>
              <a:defRPr sz="5298" b="1"/>
            </a:lvl9pPr>
          </a:lstStyle>
          <a:p>
            <a:pPr lvl="0"/>
            <a:r>
              <a:rPr lang="nb-NO"/>
              <a:t>Klikk for å redigere tekststiler i malen</a:t>
            </a:r>
          </a:p>
        </p:txBody>
      </p:sp>
      <p:sp>
        <p:nvSpPr>
          <p:cNvPr id="6" name="Content Placeholder 5"/>
          <p:cNvSpPr>
            <a:spLocks noGrp="1"/>
          </p:cNvSpPr>
          <p:nvPr>
            <p:ph sz="quarter" idx="4"/>
          </p:nvPr>
        </p:nvSpPr>
        <p:spPr>
          <a:xfrm>
            <a:off x="22889181" y="12457669"/>
            <a:ext cx="14633044" cy="1164472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A50E8DCF-18F7-4328-99DD-08C066C6656A}" type="datetimeFigureOut">
              <a:rPr lang="nb-NO" smtClean="0"/>
              <a:t>27.11.2024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8AF5664-97A9-49DF-B92B-E534916C0AA6}" type="slidenum">
              <a:rPr lang="nb-NO" smtClean="0"/>
              <a:t>‹#›</a:t>
            </a:fld>
            <a:endParaRPr lang="nb-NO"/>
          </a:p>
        </p:txBody>
      </p:sp>
    </p:spTree>
    <p:extLst>
      <p:ext uri="{BB962C8B-B14F-4D97-AF65-F5344CB8AC3E}">
        <p14:creationId xmlns:p14="http://schemas.microsoft.com/office/powerpoint/2010/main" val="17184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cxnSp>
        <p:nvCxnSpPr>
          <p:cNvPr id="32" name="Straight Connector 31"/>
          <p:cNvCxnSpPr/>
          <p:nvPr/>
        </p:nvCxnSpPr>
        <p:spPr>
          <a:xfrm>
            <a:off x="6757846" y="8155407"/>
            <a:ext cx="3076438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A50E8DCF-18F7-4328-99DD-08C066C6656A}" type="datetimeFigureOut">
              <a:rPr lang="nb-NO" smtClean="0"/>
              <a:t>27.11.2024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8AF5664-97A9-49DF-B92B-E534916C0AA6}" type="slidenum">
              <a:rPr lang="nb-NO" smtClean="0"/>
              <a:t>‹#›</a:t>
            </a:fld>
            <a:endParaRPr lang="nb-NO"/>
          </a:p>
        </p:txBody>
      </p:sp>
    </p:spTree>
    <p:extLst>
      <p:ext uri="{BB962C8B-B14F-4D97-AF65-F5344CB8AC3E}">
        <p14:creationId xmlns:p14="http://schemas.microsoft.com/office/powerpoint/2010/main" val="23683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E8DCF-18F7-4328-99DD-08C066C6656A}" type="datetimeFigureOut">
              <a:rPr lang="nb-NO" smtClean="0"/>
              <a:t>27.11.2024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F8AF5664-97A9-49DF-B92B-E534916C0AA6}" type="slidenum">
              <a:rPr lang="nb-NO" smtClean="0"/>
              <a:t>‹#›</a:t>
            </a:fld>
            <a:endParaRPr lang="nb-NO"/>
          </a:p>
        </p:txBody>
      </p:sp>
    </p:spTree>
    <p:extLst>
      <p:ext uri="{BB962C8B-B14F-4D97-AF65-F5344CB8AC3E}">
        <p14:creationId xmlns:p14="http://schemas.microsoft.com/office/powerpoint/2010/main" val="295683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37015" y="3527690"/>
            <a:ext cx="11357321" cy="9921646"/>
          </a:xfrm>
        </p:spPr>
        <p:txBody>
          <a:bodyPr anchor="b">
            <a:normAutofit/>
          </a:bodyPr>
          <a:lstStyle>
            <a:lvl1pPr algn="l">
              <a:defRPr sz="10597"/>
            </a:lvl1pPr>
          </a:lstStyle>
          <a:p>
            <a:r>
              <a:rPr lang="nb-NO"/>
              <a:t>Klikk for å redigere tittelstil</a:t>
            </a:r>
            <a:endParaRPr lang="en-US"/>
          </a:p>
        </p:txBody>
      </p:sp>
      <p:sp>
        <p:nvSpPr>
          <p:cNvPr id="3" name="Content Placeholder 2"/>
          <p:cNvSpPr>
            <a:spLocks noGrp="1"/>
          </p:cNvSpPr>
          <p:nvPr>
            <p:ph idx="1"/>
          </p:nvPr>
        </p:nvSpPr>
        <p:spPr>
          <a:xfrm>
            <a:off x="19600237" y="3527692"/>
            <a:ext cx="17921987" cy="20570011"/>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6737017" y="14153140"/>
            <a:ext cx="11363964" cy="9926344"/>
          </a:xfrm>
        </p:spPr>
        <p:txBody>
          <a:bodyPr>
            <a:normAutofit/>
          </a:bodyPr>
          <a:lstStyle>
            <a:lvl1pPr marL="0" indent="0" algn="l">
              <a:buNone/>
              <a:defRPr sz="7064"/>
            </a:lvl1pPr>
            <a:lvl2pPr marL="1514006" indent="0">
              <a:buNone/>
              <a:defRPr sz="4636"/>
            </a:lvl2pPr>
            <a:lvl3pPr marL="3028013" indent="0">
              <a:buNone/>
              <a:defRPr sz="3974"/>
            </a:lvl3pPr>
            <a:lvl4pPr marL="4542019" indent="0">
              <a:buNone/>
              <a:defRPr sz="3311"/>
            </a:lvl4pPr>
            <a:lvl5pPr marL="6056025" indent="0">
              <a:buNone/>
              <a:defRPr sz="3311"/>
            </a:lvl5pPr>
            <a:lvl6pPr marL="7570032" indent="0">
              <a:buNone/>
              <a:defRPr sz="3311"/>
            </a:lvl6pPr>
            <a:lvl7pPr marL="9084038" indent="0">
              <a:buNone/>
              <a:defRPr sz="3311"/>
            </a:lvl7pPr>
            <a:lvl8pPr marL="10598045" indent="0">
              <a:buNone/>
              <a:defRPr sz="3311"/>
            </a:lvl8pPr>
            <a:lvl9pPr marL="12112051" indent="0">
              <a:buNone/>
              <a:defRPr sz="3311"/>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A50E8DCF-18F7-4328-99DD-08C066C6656A}" type="datetimeFigureOut">
              <a:rPr lang="nb-NO" smtClean="0"/>
              <a:t>27.11.2024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8AF5664-97A9-49DF-B92B-E534916C0AA6}" type="slidenum">
              <a:rPr lang="nb-NO" smtClean="0"/>
              <a:t>‹#›</a:t>
            </a:fld>
            <a:endParaRPr lang="nb-NO"/>
          </a:p>
        </p:txBody>
      </p:sp>
      <p:cxnSp>
        <p:nvCxnSpPr>
          <p:cNvPr id="17" name="Straight Connector 16"/>
          <p:cNvCxnSpPr/>
          <p:nvPr/>
        </p:nvCxnSpPr>
        <p:spPr>
          <a:xfrm>
            <a:off x="6749684" y="14153133"/>
            <a:ext cx="113448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430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grpSp>
        <p:nvGrpSpPr>
          <p:cNvPr id="13" name="Group 12"/>
          <p:cNvGrpSpPr/>
          <p:nvPr/>
        </p:nvGrpSpPr>
        <p:grpSpPr>
          <a:xfrm>
            <a:off x="23391607" y="2128921"/>
            <a:ext cx="16438900" cy="2273471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6760921" y="4987114"/>
            <a:ext cx="15191479" cy="8082537"/>
          </a:xfrm>
        </p:spPr>
        <p:txBody>
          <a:bodyPr anchor="b">
            <a:normAutofit/>
          </a:bodyPr>
          <a:lstStyle>
            <a:lvl1pPr>
              <a:defRPr sz="14129"/>
            </a:lvl1pPr>
          </a:lstStyle>
          <a:p>
            <a:r>
              <a:rPr lang="nb-NO"/>
              <a:t>Klikk for å redigere tittelstil</a:t>
            </a:r>
            <a:endParaRPr lang="en-US"/>
          </a:p>
        </p:txBody>
      </p:sp>
      <p:sp>
        <p:nvSpPr>
          <p:cNvPr id="3" name="Picture Placeholder 2"/>
          <p:cNvSpPr>
            <a:spLocks noGrp="1" noChangeAspect="1"/>
          </p:cNvSpPr>
          <p:nvPr>
            <p:ph type="pic" idx="1"/>
          </p:nvPr>
        </p:nvSpPr>
        <p:spPr>
          <a:xfrm>
            <a:off x="26404808" y="4956341"/>
            <a:ext cx="10463360" cy="17070908"/>
          </a:xfrm>
          <a:solidFill>
            <a:schemeClr val="bg1">
              <a:lumMod val="85000"/>
            </a:schemeClr>
          </a:solidFill>
          <a:ln w="9525" cap="sq">
            <a:noFill/>
            <a:miter lim="800000"/>
          </a:ln>
          <a:effectLst/>
        </p:spPr>
        <p:txBody>
          <a:bodyPr anchor="t"/>
          <a:lstStyle>
            <a:lvl1pPr marL="0" indent="0" algn="ctr">
              <a:buNone/>
              <a:defRPr sz="10597"/>
            </a:lvl1pPr>
            <a:lvl2pPr marL="1514006" indent="0">
              <a:buNone/>
              <a:defRPr sz="9272"/>
            </a:lvl2pPr>
            <a:lvl3pPr marL="3028013" indent="0">
              <a:buNone/>
              <a:defRPr sz="7948"/>
            </a:lvl3pPr>
            <a:lvl4pPr marL="4542019" indent="0">
              <a:buNone/>
              <a:defRPr sz="6623"/>
            </a:lvl4pPr>
            <a:lvl5pPr marL="6056025" indent="0">
              <a:buNone/>
              <a:defRPr sz="6623"/>
            </a:lvl5pPr>
            <a:lvl6pPr marL="7570032" indent="0">
              <a:buNone/>
              <a:defRPr sz="6623"/>
            </a:lvl6pPr>
            <a:lvl7pPr marL="9084038" indent="0">
              <a:buNone/>
              <a:defRPr sz="6623"/>
            </a:lvl7pPr>
            <a:lvl8pPr marL="10598045" indent="0">
              <a:buNone/>
              <a:defRPr sz="6623"/>
            </a:lvl8pPr>
            <a:lvl9pPr marL="12112051" indent="0">
              <a:buNone/>
              <a:defRPr sz="6623"/>
            </a:lvl9pPr>
          </a:lstStyle>
          <a:p>
            <a:r>
              <a:rPr lang="nb-NO"/>
              <a:t>Klikk på ikonet for å legge til et bilde</a:t>
            </a:r>
            <a:endParaRPr lang="en-US"/>
          </a:p>
        </p:txBody>
      </p:sp>
      <p:sp>
        <p:nvSpPr>
          <p:cNvPr id="4" name="Text Placeholder 3"/>
          <p:cNvSpPr>
            <a:spLocks noGrp="1"/>
          </p:cNvSpPr>
          <p:nvPr>
            <p:ph type="body" sz="half" idx="2"/>
          </p:nvPr>
        </p:nvSpPr>
        <p:spPr>
          <a:xfrm>
            <a:off x="6757848" y="13890428"/>
            <a:ext cx="15169714" cy="8847078"/>
          </a:xfrm>
        </p:spPr>
        <p:txBody>
          <a:bodyPr>
            <a:normAutofit/>
          </a:bodyPr>
          <a:lstStyle>
            <a:lvl1pPr marL="0" indent="0" algn="l">
              <a:buNone/>
              <a:defRPr sz="7948"/>
            </a:lvl1pPr>
            <a:lvl2pPr marL="1514006" indent="0">
              <a:buNone/>
              <a:defRPr sz="4636"/>
            </a:lvl2pPr>
            <a:lvl3pPr marL="3028013" indent="0">
              <a:buNone/>
              <a:defRPr sz="3974"/>
            </a:lvl3pPr>
            <a:lvl4pPr marL="4542019" indent="0">
              <a:buNone/>
              <a:defRPr sz="3311"/>
            </a:lvl4pPr>
            <a:lvl5pPr marL="6056025" indent="0">
              <a:buNone/>
              <a:defRPr sz="3311"/>
            </a:lvl5pPr>
            <a:lvl6pPr marL="7570032" indent="0">
              <a:buNone/>
              <a:defRPr sz="3311"/>
            </a:lvl6pPr>
            <a:lvl7pPr marL="9084038" indent="0">
              <a:buNone/>
              <a:defRPr sz="3311"/>
            </a:lvl7pPr>
            <a:lvl8pPr marL="10598045" indent="0">
              <a:buNone/>
              <a:defRPr sz="3311"/>
            </a:lvl8pPr>
            <a:lvl9pPr marL="12112051" indent="0">
              <a:buNone/>
              <a:defRPr sz="3311"/>
            </a:lvl9pPr>
          </a:lstStyle>
          <a:p>
            <a:pPr lvl="0"/>
            <a:r>
              <a:rPr lang="nb-NO"/>
              <a:t>Klikk for å redigere tekststiler i malen</a:t>
            </a:r>
          </a:p>
        </p:txBody>
      </p:sp>
      <p:sp>
        <p:nvSpPr>
          <p:cNvPr id="5" name="Date Placeholder 4"/>
          <p:cNvSpPr>
            <a:spLocks noGrp="1"/>
          </p:cNvSpPr>
          <p:nvPr>
            <p:ph type="dt" sz="half" idx="10"/>
          </p:nvPr>
        </p:nvSpPr>
        <p:spPr>
          <a:xfrm>
            <a:off x="6725882" y="24150940"/>
            <a:ext cx="15226520" cy="1413432"/>
          </a:xfrm>
        </p:spPr>
        <p:txBody>
          <a:bodyPr/>
          <a:lstStyle>
            <a:lvl1pPr algn="l">
              <a:defRPr/>
            </a:lvl1pPr>
          </a:lstStyle>
          <a:p>
            <a:fld id="{A50E8DCF-18F7-4328-99DD-08C066C6656A}" type="datetimeFigureOut">
              <a:rPr lang="nb-NO" smtClean="0"/>
              <a:t>27.11.2024</a:t>
            </a:fld>
            <a:endParaRPr lang="nb-NO"/>
          </a:p>
        </p:txBody>
      </p:sp>
      <p:sp>
        <p:nvSpPr>
          <p:cNvPr id="6" name="Footer Placeholder 5"/>
          <p:cNvSpPr>
            <a:spLocks noGrp="1"/>
          </p:cNvSpPr>
          <p:nvPr>
            <p:ph type="ftr" sz="quarter" idx="11"/>
          </p:nvPr>
        </p:nvSpPr>
        <p:spPr>
          <a:xfrm>
            <a:off x="6729939" y="1406890"/>
            <a:ext cx="15222461" cy="1417000"/>
          </a:xfrm>
        </p:spPr>
        <p:txBody>
          <a:bodyPr/>
          <a:lstStyle/>
          <a:p>
            <a:endParaRPr lang="nb-NO"/>
          </a:p>
        </p:txBody>
      </p:sp>
      <p:sp>
        <p:nvSpPr>
          <p:cNvPr id="7" name="Slide Number Placeholder 6"/>
          <p:cNvSpPr>
            <a:spLocks noGrp="1"/>
          </p:cNvSpPr>
          <p:nvPr>
            <p:ph type="sldNum" sz="quarter" idx="12"/>
          </p:nvPr>
        </p:nvSpPr>
        <p:spPr/>
        <p:txBody>
          <a:bodyPr/>
          <a:lstStyle/>
          <a:p>
            <a:fld id="{F8AF5664-97A9-49DF-B92B-E534916C0AA6}" type="slidenum">
              <a:rPr lang="nb-NO" smtClean="0"/>
              <a:t>‹#›</a:t>
            </a:fld>
            <a:endParaRPr lang="nb-NO"/>
          </a:p>
        </p:txBody>
      </p:sp>
      <p:cxnSp>
        <p:nvCxnSpPr>
          <p:cNvPr id="31" name="Straight Connector 30"/>
          <p:cNvCxnSpPr/>
          <p:nvPr/>
        </p:nvCxnSpPr>
        <p:spPr>
          <a:xfrm>
            <a:off x="6747497" y="13879889"/>
            <a:ext cx="151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138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8900026"/>
            <a:ext cx="42808525" cy="1801221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3" y="26912237"/>
            <a:ext cx="42808530" cy="3420635"/>
          </a:xfrm>
          <a:prstGeom prst="rect">
            <a:avLst/>
          </a:prstGeom>
        </p:spPr>
      </p:pic>
      <p:cxnSp>
        <p:nvCxnSpPr>
          <p:cNvPr id="13" name="Straight Connector 12"/>
          <p:cNvCxnSpPr/>
          <p:nvPr/>
        </p:nvCxnSpPr>
        <p:spPr>
          <a:xfrm>
            <a:off x="0" y="26938170"/>
            <a:ext cx="428085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6757846" y="3552181"/>
            <a:ext cx="30764381" cy="4632664"/>
          </a:xfrm>
          <a:prstGeom prst="rect">
            <a:avLst/>
          </a:prstGeom>
        </p:spPr>
        <p:txBody>
          <a:bodyPr vert="horz" lIns="91440" tIns="45720" rIns="91440" bIns="45720" rtlCol="0" anchor="t">
            <a:normAutofit/>
          </a:bodyPr>
          <a:lstStyle/>
          <a:p>
            <a:r>
              <a:rPr lang="nb-NO"/>
              <a:t>Klikk for å redigere tittelstil</a:t>
            </a:r>
            <a:endParaRPr lang="en-US"/>
          </a:p>
        </p:txBody>
      </p:sp>
      <p:sp>
        <p:nvSpPr>
          <p:cNvPr id="3" name="Text Placeholder 2"/>
          <p:cNvSpPr>
            <a:spLocks noGrp="1"/>
          </p:cNvSpPr>
          <p:nvPr>
            <p:ph type="body" idx="1"/>
          </p:nvPr>
        </p:nvSpPr>
        <p:spPr>
          <a:xfrm>
            <a:off x="6757846" y="8900023"/>
            <a:ext cx="30764381" cy="15235415"/>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26434835" y="1458678"/>
            <a:ext cx="11087389" cy="1365208"/>
          </a:xfrm>
          <a:prstGeom prst="rect">
            <a:avLst/>
          </a:prstGeom>
        </p:spPr>
        <p:txBody>
          <a:bodyPr vert="horz" lIns="91440" tIns="45720" rIns="91440" bIns="45720" rtlCol="0" anchor="ctr"/>
          <a:lstStyle>
            <a:lvl1pPr algn="r">
              <a:defRPr sz="4415">
                <a:solidFill>
                  <a:schemeClr val="tx1">
                    <a:tint val="75000"/>
                  </a:schemeClr>
                </a:solidFill>
              </a:defRPr>
            </a:lvl1pPr>
          </a:lstStyle>
          <a:p>
            <a:fld id="{A50E8DCF-18F7-4328-99DD-08C066C6656A}" type="datetimeFigureOut">
              <a:rPr lang="nb-NO" smtClean="0"/>
              <a:t>27.11.2024</a:t>
            </a:fld>
            <a:endParaRPr lang="nb-NO"/>
          </a:p>
        </p:txBody>
      </p:sp>
      <p:sp>
        <p:nvSpPr>
          <p:cNvPr id="5" name="Footer Placeholder 4"/>
          <p:cNvSpPr>
            <a:spLocks noGrp="1"/>
          </p:cNvSpPr>
          <p:nvPr>
            <p:ph type="ftr" sz="quarter" idx="3"/>
          </p:nvPr>
        </p:nvSpPr>
        <p:spPr>
          <a:xfrm>
            <a:off x="6757843" y="1453989"/>
            <a:ext cx="18885582" cy="1365208"/>
          </a:xfrm>
          <a:prstGeom prst="rect">
            <a:avLst/>
          </a:prstGeom>
        </p:spPr>
        <p:txBody>
          <a:bodyPr vert="horz" lIns="91440" tIns="45720" rIns="91440" bIns="45720" rtlCol="0" anchor="ctr"/>
          <a:lstStyle>
            <a:lvl1pPr algn="l">
              <a:defRPr sz="4415">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2283332" y="3527688"/>
            <a:ext cx="3725362" cy="2223437"/>
          </a:xfrm>
          <a:prstGeom prst="rect">
            <a:avLst/>
          </a:prstGeom>
        </p:spPr>
        <p:txBody>
          <a:bodyPr vert="horz" lIns="91440" tIns="45720" rIns="91440" bIns="45720" rtlCol="0" anchor="t"/>
          <a:lstStyle>
            <a:lvl1pPr algn="r">
              <a:defRPr sz="12363">
                <a:solidFill>
                  <a:schemeClr val="accent1"/>
                </a:solidFill>
              </a:defRPr>
            </a:lvl1pPr>
          </a:lstStyle>
          <a:p>
            <a:fld id="{F8AF5664-97A9-49DF-B92B-E534916C0AA6}" type="slidenum">
              <a:rPr lang="nb-NO" smtClean="0"/>
              <a:t>‹#›</a:t>
            </a:fld>
            <a:endParaRPr lang="nb-NO"/>
          </a:p>
        </p:txBody>
      </p:sp>
      <p:sp>
        <p:nvSpPr>
          <p:cNvPr id="7" name="Rektangel 6">
            <a:extLst>
              <a:ext uri="{FF2B5EF4-FFF2-40B4-BE49-F238E27FC236}">
                <a16:creationId xmlns:a16="http://schemas.microsoft.com/office/drawing/2014/main" id="{1D043C25-7588-C47C-DF69-3638DD241B91}"/>
              </a:ext>
            </a:extLst>
          </p:cNvPr>
          <p:cNvSpPr/>
          <p:nvPr userDrawn="1"/>
        </p:nvSpPr>
        <p:spPr bwMode="auto">
          <a:xfrm>
            <a:off x="-1" y="5629275"/>
            <a:ext cx="42807600" cy="24660000"/>
          </a:xfrm>
          <a:prstGeom prst="rect">
            <a:avLst/>
          </a:prstGeom>
          <a:solidFill>
            <a:srgbClr val="FEF9F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8361363" rtl="0" eaLnBrk="1" fontAlgn="base" latinLnBrk="0" hangingPunct="1">
              <a:lnSpc>
                <a:spcPct val="100000"/>
              </a:lnSpc>
              <a:spcBef>
                <a:spcPct val="0"/>
              </a:spcBef>
              <a:spcAft>
                <a:spcPct val="0"/>
              </a:spcAft>
              <a:buClrTx/>
              <a:buSzTx/>
              <a:buFontTx/>
              <a:buNone/>
              <a:tabLst/>
            </a:pPr>
            <a:endParaRPr kumimoji="0" lang="nb-NO" sz="3200" b="0" i="0" u="none" strike="noStrike" cap="none" normalizeH="0" baseline="0">
              <a:ln>
                <a:noFill/>
              </a:ln>
              <a:solidFill>
                <a:schemeClr val="tx1"/>
              </a:solidFill>
              <a:effectLst/>
              <a:latin typeface="Arial" charset="0"/>
            </a:endParaRPr>
          </a:p>
        </p:txBody>
      </p:sp>
      <p:sp>
        <p:nvSpPr>
          <p:cNvPr id="8" name="Freeform 2" descr="Red field, top">
            <a:extLst>
              <a:ext uri="{FF2B5EF4-FFF2-40B4-BE49-F238E27FC236}">
                <a16:creationId xmlns:a16="http://schemas.microsoft.com/office/drawing/2014/main" id="{4B320483-3914-7F9D-D78A-326B4B07F4D4}"/>
              </a:ext>
            </a:extLst>
          </p:cNvPr>
          <p:cNvSpPr>
            <a:spLocks noChangeAspect="1"/>
          </p:cNvSpPr>
          <p:nvPr userDrawn="1"/>
        </p:nvSpPr>
        <p:spPr bwMode="auto">
          <a:xfrm>
            <a:off x="0" y="1"/>
            <a:ext cx="42808525" cy="5600700"/>
          </a:xfrm>
          <a:custGeom>
            <a:avLst/>
            <a:gdLst>
              <a:gd name="T0" fmla="*/ 0 w 22394"/>
              <a:gd name="T1" fmla="*/ 4633 h 4633"/>
              <a:gd name="T2" fmla="*/ 22394 w 22394"/>
              <a:gd name="T3" fmla="*/ 4633 h 4633"/>
              <a:gd name="T4" fmla="*/ 22394 w 22394"/>
              <a:gd name="T5" fmla="*/ 0 h 4633"/>
              <a:gd name="T6" fmla="*/ 0 w 22394"/>
              <a:gd name="T7" fmla="*/ 0 h 4633"/>
              <a:gd name="T8" fmla="*/ 0 w 22394"/>
              <a:gd name="T9" fmla="*/ 4633 h 4633"/>
            </a:gdLst>
            <a:ahLst/>
            <a:cxnLst>
              <a:cxn ang="0">
                <a:pos x="T0" y="T1"/>
              </a:cxn>
              <a:cxn ang="0">
                <a:pos x="T2" y="T3"/>
              </a:cxn>
              <a:cxn ang="0">
                <a:pos x="T4" y="T5"/>
              </a:cxn>
              <a:cxn ang="0">
                <a:pos x="T6" y="T7"/>
              </a:cxn>
              <a:cxn ang="0">
                <a:pos x="T8" y="T9"/>
              </a:cxn>
            </a:cxnLst>
            <a:rect l="0" t="0" r="r" b="b"/>
            <a:pathLst>
              <a:path w="22394" h="4633">
                <a:moveTo>
                  <a:pt x="0" y="4633"/>
                </a:moveTo>
                <a:lnTo>
                  <a:pt x="22394" y="4633"/>
                </a:lnTo>
                <a:lnTo>
                  <a:pt x="22394" y="0"/>
                </a:lnTo>
                <a:lnTo>
                  <a:pt x="0" y="0"/>
                </a:lnTo>
                <a:lnTo>
                  <a:pt x="0" y="4633"/>
                </a:lnTo>
              </a:path>
            </a:pathLst>
          </a:custGeom>
          <a:solidFill>
            <a:srgbClr val="761A19"/>
          </a:solidFill>
          <a:ln>
            <a:noFill/>
          </a:ln>
        </p:spPr>
        <p:txBody>
          <a:bodyPr vert="horz" wrap="square" lIns="0" tIns="0" rIns="0" bIns="0" numCol="1" anchor="t" anchorCtr="0" compatLnSpc="1">
            <a:prstTxWarp prst="textNoShape">
              <a:avLst/>
            </a:prstTxWarp>
          </a:bodyPr>
          <a:lstStyle/>
          <a:p>
            <a:endParaRPr lang="nb-NO"/>
          </a:p>
        </p:txBody>
      </p:sp>
      <p:pic>
        <p:nvPicPr>
          <p:cNvPr id="9" name="Picture 19">
            <a:extLst>
              <a:ext uri="{FF2B5EF4-FFF2-40B4-BE49-F238E27FC236}">
                <a16:creationId xmlns:a16="http://schemas.microsoft.com/office/drawing/2014/main" id="{3BBC72A5-36BA-8269-6DEE-73C66940894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p:blipFill>
        <p:spPr bwMode="auto">
          <a:xfrm>
            <a:off x="767275" y="27323832"/>
            <a:ext cx="10790565" cy="260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57326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3028013" rtl="0" eaLnBrk="1" latinLnBrk="0" hangingPunct="1">
        <a:lnSpc>
          <a:spcPct val="90000"/>
        </a:lnSpc>
        <a:spcBef>
          <a:spcPct val="0"/>
        </a:spcBef>
        <a:buNone/>
        <a:defRPr sz="14129" b="0" i="0" kern="1200" cap="all">
          <a:solidFill>
            <a:schemeClr val="tx1"/>
          </a:solidFill>
          <a:effectLst/>
          <a:latin typeface="+mj-lt"/>
          <a:ea typeface="+mj-ea"/>
          <a:cs typeface="+mj-cs"/>
        </a:defRPr>
      </a:lvl1pPr>
    </p:titleStyle>
    <p:bodyStyle>
      <a:lvl1pPr marL="1009338" indent="-1009338" algn="l" defTabSz="3028013" rtl="0" eaLnBrk="1" latinLnBrk="0" hangingPunct="1">
        <a:lnSpc>
          <a:spcPct val="120000"/>
        </a:lnSpc>
        <a:spcBef>
          <a:spcPts val="4415"/>
        </a:spcBef>
        <a:buClr>
          <a:schemeClr val="accent1"/>
        </a:buClr>
        <a:buSzPct val="100000"/>
        <a:buFont typeface="Arial" panose="020B0604020202020204" pitchFamily="34" charset="0"/>
        <a:buChar char="•"/>
        <a:defRPr sz="8831" kern="1200" cap="none">
          <a:solidFill>
            <a:schemeClr val="tx1"/>
          </a:solidFill>
          <a:effectLst/>
          <a:latin typeface="+mn-lt"/>
          <a:ea typeface="+mn-ea"/>
          <a:cs typeface="+mn-cs"/>
        </a:defRPr>
      </a:lvl1pPr>
      <a:lvl2pPr marL="3028013" indent="-1009338" algn="l" defTabSz="3028013" rtl="0" eaLnBrk="1" latinLnBrk="0" hangingPunct="1">
        <a:lnSpc>
          <a:spcPct val="120000"/>
        </a:lnSpc>
        <a:spcBef>
          <a:spcPts val="2208"/>
        </a:spcBef>
        <a:buClr>
          <a:schemeClr val="accent1"/>
        </a:buClr>
        <a:buSzPct val="100000"/>
        <a:buFont typeface="Arial" panose="020B0604020202020204" pitchFamily="34" charset="0"/>
        <a:buChar char="•"/>
        <a:defRPr sz="7064" kern="1200" cap="none" baseline="0">
          <a:solidFill>
            <a:schemeClr val="tx1"/>
          </a:solidFill>
          <a:effectLst/>
          <a:latin typeface="+mn-lt"/>
          <a:ea typeface="+mn-ea"/>
          <a:cs typeface="+mn-cs"/>
        </a:defRPr>
      </a:lvl2pPr>
      <a:lvl3pPr marL="5046688" indent="-1009338" algn="l" defTabSz="3028013" rtl="0" eaLnBrk="1" latinLnBrk="0" hangingPunct="1">
        <a:lnSpc>
          <a:spcPct val="120000"/>
        </a:lnSpc>
        <a:spcBef>
          <a:spcPts val="2208"/>
        </a:spcBef>
        <a:buClr>
          <a:schemeClr val="accent1"/>
        </a:buClr>
        <a:buSzPct val="100000"/>
        <a:buFont typeface="Arial" panose="020B0604020202020204" pitchFamily="34" charset="0"/>
        <a:buChar char="•"/>
        <a:defRPr sz="7064" kern="1200" cap="none">
          <a:solidFill>
            <a:schemeClr val="tx1"/>
          </a:solidFill>
          <a:effectLst/>
          <a:latin typeface="+mn-lt"/>
          <a:ea typeface="+mn-ea"/>
          <a:cs typeface="+mn-cs"/>
        </a:defRPr>
      </a:lvl3pPr>
      <a:lvl4pPr marL="7065363" indent="-1009338" algn="l" defTabSz="3028013" rtl="0" eaLnBrk="1" latinLnBrk="0" hangingPunct="1">
        <a:lnSpc>
          <a:spcPct val="120000"/>
        </a:lnSpc>
        <a:spcBef>
          <a:spcPts val="2208"/>
        </a:spcBef>
        <a:buClr>
          <a:schemeClr val="accent1"/>
        </a:buClr>
        <a:buSzPct val="100000"/>
        <a:buFont typeface="Arial" panose="020B0604020202020204" pitchFamily="34" charset="0"/>
        <a:buChar char="•"/>
        <a:defRPr sz="6181" kern="1200" cap="none" baseline="0">
          <a:solidFill>
            <a:schemeClr val="tx1"/>
          </a:solidFill>
          <a:effectLst/>
          <a:latin typeface="+mn-lt"/>
          <a:ea typeface="+mn-ea"/>
          <a:cs typeface="+mn-cs"/>
        </a:defRPr>
      </a:lvl4pPr>
      <a:lvl5pPr marL="9084038" indent="-1009338" algn="l" defTabSz="3028013" rtl="0" eaLnBrk="1" latinLnBrk="0" hangingPunct="1">
        <a:lnSpc>
          <a:spcPct val="120000"/>
        </a:lnSpc>
        <a:spcBef>
          <a:spcPts val="2208"/>
        </a:spcBef>
        <a:buClr>
          <a:schemeClr val="accent1"/>
        </a:buClr>
        <a:buSzPct val="100000"/>
        <a:buFont typeface="Arial" panose="020B0604020202020204" pitchFamily="34" charset="0"/>
        <a:buChar char="•"/>
        <a:defRPr sz="5298" kern="1200" cap="none">
          <a:solidFill>
            <a:schemeClr val="tx1"/>
          </a:solidFill>
          <a:effectLst/>
          <a:latin typeface="+mn-lt"/>
          <a:ea typeface="+mn-ea"/>
          <a:cs typeface="+mn-cs"/>
        </a:defRPr>
      </a:lvl5pPr>
      <a:lvl6pPr marL="11102713" indent="-1009338" algn="l" defTabSz="4037350" rtl="0" eaLnBrk="1" latinLnBrk="0" hangingPunct="1">
        <a:lnSpc>
          <a:spcPct val="120000"/>
        </a:lnSpc>
        <a:spcBef>
          <a:spcPts val="2208"/>
        </a:spcBef>
        <a:buClr>
          <a:schemeClr val="accent1"/>
        </a:buClr>
        <a:buSzPct val="100000"/>
        <a:buFont typeface="Arial" panose="020B0604020202020204" pitchFamily="34" charset="0"/>
        <a:buChar char="•"/>
        <a:defRPr sz="5298" kern="1200">
          <a:solidFill>
            <a:schemeClr val="tx1"/>
          </a:solidFill>
          <a:effectLst/>
          <a:latin typeface="+mn-lt"/>
          <a:ea typeface="+mn-ea"/>
          <a:cs typeface="+mn-cs"/>
        </a:defRPr>
      </a:lvl6pPr>
      <a:lvl7pPr marL="13121389" indent="-1009338" algn="l" defTabSz="4037350" rtl="0" eaLnBrk="1" latinLnBrk="0" hangingPunct="1">
        <a:lnSpc>
          <a:spcPct val="120000"/>
        </a:lnSpc>
        <a:spcBef>
          <a:spcPts val="2208"/>
        </a:spcBef>
        <a:buClr>
          <a:schemeClr val="accent1"/>
        </a:buClr>
        <a:buSzPct val="100000"/>
        <a:buFont typeface="Arial" panose="020B0604020202020204" pitchFamily="34" charset="0"/>
        <a:buChar char="•"/>
        <a:defRPr sz="5298" kern="1200">
          <a:solidFill>
            <a:schemeClr val="tx1"/>
          </a:solidFill>
          <a:effectLst/>
          <a:latin typeface="+mn-lt"/>
          <a:ea typeface="+mn-ea"/>
          <a:cs typeface="+mn-cs"/>
        </a:defRPr>
      </a:lvl7pPr>
      <a:lvl8pPr marL="15140064" indent="-1009338" algn="l" defTabSz="4037350" rtl="0" eaLnBrk="1" latinLnBrk="0" hangingPunct="1">
        <a:lnSpc>
          <a:spcPct val="120000"/>
        </a:lnSpc>
        <a:spcBef>
          <a:spcPts val="2208"/>
        </a:spcBef>
        <a:buClr>
          <a:schemeClr val="accent1"/>
        </a:buClr>
        <a:buSzPct val="100000"/>
        <a:buFont typeface="Arial" panose="020B0604020202020204" pitchFamily="34" charset="0"/>
        <a:buChar char="•"/>
        <a:defRPr sz="5298" kern="1200" baseline="0">
          <a:solidFill>
            <a:schemeClr val="tx1"/>
          </a:solidFill>
          <a:effectLst/>
          <a:latin typeface="+mn-lt"/>
          <a:ea typeface="+mn-ea"/>
          <a:cs typeface="+mn-cs"/>
        </a:defRPr>
      </a:lvl8pPr>
      <a:lvl9pPr marL="17158739" indent="-1009338" algn="l" defTabSz="4037350" rtl="0" eaLnBrk="1" latinLnBrk="0" hangingPunct="1">
        <a:lnSpc>
          <a:spcPct val="120000"/>
        </a:lnSpc>
        <a:spcBef>
          <a:spcPts val="2208"/>
        </a:spcBef>
        <a:buClr>
          <a:schemeClr val="accent1"/>
        </a:buClr>
        <a:buSzPct val="100000"/>
        <a:buFont typeface="Arial" panose="020B0604020202020204" pitchFamily="34" charset="0"/>
        <a:buChar char="•"/>
        <a:defRPr sz="5298" kern="1200" baseline="0">
          <a:solidFill>
            <a:schemeClr val="tx1"/>
          </a:solidFill>
          <a:effectLst/>
          <a:latin typeface="+mn-lt"/>
          <a:ea typeface="+mn-ea"/>
          <a:cs typeface="+mn-cs"/>
        </a:defRPr>
      </a:lvl9pPr>
    </p:bodyStyle>
    <p:otherStyle>
      <a:defPPr>
        <a:defRPr lang="en-US"/>
      </a:defPPr>
      <a:lvl1pPr marL="0" algn="l" defTabSz="3028013" rtl="0" eaLnBrk="1" latinLnBrk="0" hangingPunct="1">
        <a:defRPr sz="5961" kern="1200">
          <a:solidFill>
            <a:schemeClr val="tx1"/>
          </a:solidFill>
          <a:latin typeface="+mn-lt"/>
          <a:ea typeface="+mn-ea"/>
          <a:cs typeface="+mn-cs"/>
        </a:defRPr>
      </a:lvl1pPr>
      <a:lvl2pPr marL="1514006" algn="l" defTabSz="3028013" rtl="0" eaLnBrk="1" latinLnBrk="0" hangingPunct="1">
        <a:defRPr sz="5961" kern="1200">
          <a:solidFill>
            <a:schemeClr val="tx1"/>
          </a:solidFill>
          <a:latin typeface="+mn-lt"/>
          <a:ea typeface="+mn-ea"/>
          <a:cs typeface="+mn-cs"/>
        </a:defRPr>
      </a:lvl2pPr>
      <a:lvl3pPr marL="3028013" algn="l" defTabSz="3028013" rtl="0" eaLnBrk="1" latinLnBrk="0" hangingPunct="1">
        <a:defRPr sz="5961" kern="1200">
          <a:solidFill>
            <a:schemeClr val="tx1"/>
          </a:solidFill>
          <a:latin typeface="+mn-lt"/>
          <a:ea typeface="+mn-ea"/>
          <a:cs typeface="+mn-cs"/>
        </a:defRPr>
      </a:lvl3pPr>
      <a:lvl4pPr marL="4542019" algn="l" defTabSz="3028013" rtl="0" eaLnBrk="1" latinLnBrk="0" hangingPunct="1">
        <a:defRPr sz="5961" kern="1200">
          <a:solidFill>
            <a:schemeClr val="tx1"/>
          </a:solidFill>
          <a:latin typeface="+mn-lt"/>
          <a:ea typeface="+mn-ea"/>
          <a:cs typeface="+mn-cs"/>
        </a:defRPr>
      </a:lvl4pPr>
      <a:lvl5pPr marL="6056025" algn="l" defTabSz="3028013" rtl="0" eaLnBrk="1" latinLnBrk="0" hangingPunct="1">
        <a:defRPr sz="5961" kern="1200">
          <a:solidFill>
            <a:schemeClr val="tx1"/>
          </a:solidFill>
          <a:latin typeface="+mn-lt"/>
          <a:ea typeface="+mn-ea"/>
          <a:cs typeface="+mn-cs"/>
        </a:defRPr>
      </a:lvl5pPr>
      <a:lvl6pPr marL="7570032" algn="l" defTabSz="3028013" rtl="0" eaLnBrk="1" latinLnBrk="0" hangingPunct="1">
        <a:defRPr sz="5961" kern="1200">
          <a:solidFill>
            <a:schemeClr val="tx1"/>
          </a:solidFill>
          <a:latin typeface="+mn-lt"/>
          <a:ea typeface="+mn-ea"/>
          <a:cs typeface="+mn-cs"/>
        </a:defRPr>
      </a:lvl6pPr>
      <a:lvl7pPr marL="9084038" algn="l" defTabSz="3028013" rtl="0" eaLnBrk="1" latinLnBrk="0" hangingPunct="1">
        <a:defRPr sz="5961" kern="1200">
          <a:solidFill>
            <a:schemeClr val="tx1"/>
          </a:solidFill>
          <a:latin typeface="+mn-lt"/>
          <a:ea typeface="+mn-ea"/>
          <a:cs typeface="+mn-cs"/>
        </a:defRPr>
      </a:lvl7pPr>
      <a:lvl8pPr marL="10598045" algn="l" defTabSz="3028013" rtl="0" eaLnBrk="1" latinLnBrk="0" hangingPunct="1">
        <a:defRPr sz="5961" kern="1200">
          <a:solidFill>
            <a:schemeClr val="tx1"/>
          </a:solidFill>
          <a:latin typeface="+mn-lt"/>
          <a:ea typeface="+mn-ea"/>
          <a:cs typeface="+mn-cs"/>
        </a:defRPr>
      </a:lvl8pPr>
      <a:lvl9pPr marL="12112051" algn="l" defTabSz="3028013" rtl="0" eaLnBrk="1" latinLnBrk="0" hangingPunct="1">
        <a:defRPr sz="596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843030" y="1160775"/>
            <a:ext cx="4231157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9300" b="1" dirty="0" err="1">
                <a:solidFill>
                  <a:schemeClr val="bg1"/>
                </a:solidFill>
                <a:latin typeface="Calibri" panose="020F0502020204030204" pitchFamily="34" charset="0"/>
                <a:cs typeface="Calibri" panose="020F0502020204030204" pitchFamily="34" charset="0"/>
              </a:rPr>
              <a:t>Trykkfallsykes</a:t>
            </a:r>
            <a:r>
              <a:rPr lang="en-US" altLang="nb-NO" sz="9300" b="1" dirty="0">
                <a:solidFill>
                  <a:schemeClr val="bg1"/>
                </a:solidFill>
                <a:latin typeface="Calibri" panose="020F0502020204030204" pitchFamily="34" charset="0"/>
                <a:cs typeface="Calibri" panose="020F0502020204030204" pitchFamily="34" charset="0"/>
              </a:rPr>
              <a:t> </a:t>
            </a:r>
            <a:r>
              <a:rPr lang="en-US" altLang="nb-NO" sz="9300" b="1" dirty="0" err="1">
                <a:solidFill>
                  <a:schemeClr val="bg1"/>
                </a:solidFill>
                <a:latin typeface="Calibri" panose="020F0502020204030204" pitchFamily="34" charset="0"/>
                <a:cs typeface="Calibri" panose="020F0502020204030204" pitchFamily="34" charset="0"/>
              </a:rPr>
              <a:t>påvirkning</a:t>
            </a:r>
            <a:r>
              <a:rPr lang="en-US" altLang="nb-NO" sz="9300" b="1" dirty="0">
                <a:solidFill>
                  <a:schemeClr val="bg1"/>
                </a:solidFill>
                <a:latin typeface="Calibri" panose="020F0502020204030204" pitchFamily="34" charset="0"/>
                <a:cs typeface="Calibri" panose="020F0502020204030204" pitchFamily="34" charset="0"/>
              </a:rPr>
              <a:t> </a:t>
            </a:r>
            <a:r>
              <a:rPr lang="en-US" altLang="nb-NO" sz="9300" b="1" dirty="0" err="1">
                <a:solidFill>
                  <a:schemeClr val="bg1"/>
                </a:solidFill>
                <a:latin typeface="Calibri" panose="020F0502020204030204" pitchFamily="34" charset="0"/>
                <a:cs typeface="Calibri" panose="020F0502020204030204" pitchFamily="34" charset="0"/>
              </a:rPr>
              <a:t>på</a:t>
            </a:r>
            <a:r>
              <a:rPr lang="en-US" altLang="nb-NO" sz="9300" b="1" dirty="0">
                <a:solidFill>
                  <a:schemeClr val="bg1"/>
                </a:solidFill>
                <a:latin typeface="Calibri" panose="020F0502020204030204" pitchFamily="34" charset="0"/>
                <a:cs typeface="Calibri" panose="020F0502020204030204" pitchFamily="34" charset="0"/>
              </a:rPr>
              <a:t> </a:t>
            </a:r>
            <a:r>
              <a:rPr lang="en-US" altLang="nb-NO" sz="9300" b="1" dirty="0" err="1">
                <a:solidFill>
                  <a:schemeClr val="bg1"/>
                </a:solidFill>
                <a:latin typeface="Calibri" panose="020F0502020204030204" pitchFamily="34" charset="0"/>
                <a:cs typeface="Calibri" panose="020F0502020204030204" pitchFamily="34" charset="0"/>
              </a:rPr>
              <a:t>erytrocytter</a:t>
            </a:r>
            <a:r>
              <a:rPr lang="en-US" altLang="nb-NO" sz="9300" b="1" dirty="0">
                <a:solidFill>
                  <a:schemeClr val="bg1"/>
                </a:solidFill>
                <a:latin typeface="Calibri" panose="020F0502020204030204" pitchFamily="34" charset="0"/>
                <a:cs typeface="Calibri" panose="020F0502020204030204" pitchFamily="34" charset="0"/>
              </a:rPr>
              <a:t>, </a:t>
            </a:r>
            <a:r>
              <a:rPr lang="en-US" altLang="nb-NO" sz="9300" b="1" dirty="0" err="1">
                <a:solidFill>
                  <a:schemeClr val="bg1"/>
                </a:solidFill>
                <a:latin typeface="Calibri" panose="020F0502020204030204" pitchFamily="34" charset="0"/>
                <a:cs typeface="Calibri" panose="020F0502020204030204" pitchFamily="34" charset="0"/>
              </a:rPr>
              <a:t>trombocytter</a:t>
            </a:r>
            <a:r>
              <a:rPr lang="en-US" altLang="nb-NO" sz="9300" b="1" dirty="0">
                <a:solidFill>
                  <a:schemeClr val="bg1"/>
                </a:solidFill>
                <a:latin typeface="Calibri" panose="020F0502020204030204" pitchFamily="34" charset="0"/>
                <a:cs typeface="Calibri" panose="020F0502020204030204" pitchFamily="34" charset="0"/>
              </a:rPr>
              <a:t> </a:t>
            </a:r>
            <a:r>
              <a:rPr lang="en-US" altLang="nb-NO" sz="9300" b="1" dirty="0" err="1">
                <a:solidFill>
                  <a:schemeClr val="bg1"/>
                </a:solidFill>
                <a:latin typeface="Calibri" panose="020F0502020204030204" pitchFamily="34" charset="0"/>
                <a:cs typeface="Calibri" panose="020F0502020204030204" pitchFamily="34" charset="0"/>
              </a:rPr>
              <a:t>og</a:t>
            </a:r>
            <a:r>
              <a:rPr lang="en-US" altLang="nb-NO" sz="9300" b="1" dirty="0">
                <a:solidFill>
                  <a:schemeClr val="bg1"/>
                </a:solidFill>
                <a:latin typeface="Calibri" panose="020F0502020204030204" pitchFamily="34" charset="0"/>
                <a:cs typeface="Calibri" panose="020F0502020204030204" pitchFamily="34" charset="0"/>
              </a:rPr>
              <a:t> </a:t>
            </a:r>
            <a:r>
              <a:rPr lang="en-US" altLang="nb-NO" sz="9300" b="1" dirty="0" err="1">
                <a:solidFill>
                  <a:schemeClr val="bg1"/>
                </a:solidFill>
                <a:latin typeface="Calibri" panose="020F0502020204030204" pitchFamily="34" charset="0"/>
                <a:cs typeface="Calibri" panose="020F0502020204030204" pitchFamily="34" charset="0"/>
              </a:rPr>
              <a:t>endotelceller</a:t>
            </a:r>
            <a:endParaRPr lang="nb-NO" altLang="nb-NO" sz="9300" b="1" dirty="0">
              <a:solidFill>
                <a:schemeClr val="bg1"/>
              </a:solidFill>
              <a:latin typeface="Calibri" panose="020F0502020204030204" pitchFamily="34" charset="0"/>
              <a:cs typeface="Calibri" panose="020F0502020204030204" pitchFamily="34" charset="0"/>
            </a:endParaRPr>
          </a:p>
        </p:txBody>
      </p:sp>
      <p:sp>
        <p:nvSpPr>
          <p:cNvPr id="2054" name="Subtitle" descr="Subtitle field"/>
          <p:cNvSpPr txBox="1">
            <a:spLocks noChangeArrowheads="1"/>
          </p:cNvSpPr>
          <p:nvPr/>
        </p:nvSpPr>
        <p:spPr bwMode="auto">
          <a:xfrm>
            <a:off x="1182688" y="2730435"/>
            <a:ext cx="3293935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91440" bIns="45720" anchor="t">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nb-NO" sz="4800" b="1" kern="100">
                <a:solidFill>
                  <a:schemeClr val="bg1"/>
                </a:solidFill>
                <a:effectLst/>
                <a:latin typeface="Calibri"/>
                <a:ea typeface="Calibri"/>
                <a:cs typeface="Calibri"/>
              </a:rPr>
              <a:t>Patofysiologien bak trykkfallsyke er enda ikke fullstendig kartlagt. Denne oversiktsartikkelen forsøker å gi en oversikt over hvordan tilstanden </a:t>
            </a:r>
            <a:r>
              <a:rPr lang="nb-NO" sz="4800" b="1" kern="100">
                <a:solidFill>
                  <a:schemeClr val="bg1"/>
                </a:solidFill>
                <a:latin typeface="Calibri"/>
                <a:ea typeface="Calibri"/>
                <a:cs typeface="Calibri"/>
              </a:rPr>
              <a:t>påvirker</a:t>
            </a:r>
            <a:r>
              <a:rPr lang="nb-NO" sz="4800" b="1" kern="100">
                <a:solidFill>
                  <a:schemeClr val="bg1"/>
                </a:solidFill>
                <a:effectLst/>
                <a:latin typeface="Calibri"/>
                <a:ea typeface="Calibri"/>
                <a:cs typeface="Calibri"/>
              </a:rPr>
              <a:t> erytrocytter, trombocytter og endotelceller, samt interaksjonen mellom disse cellene.</a:t>
            </a:r>
            <a:endParaRPr lang="en-US" altLang="nb-NO" sz="4800" b="1">
              <a:solidFill>
                <a:schemeClr val="bg1"/>
              </a:solidFill>
              <a:latin typeface="Calibri"/>
              <a:ea typeface="Calibri"/>
              <a:cs typeface="Calibri"/>
            </a:endParaRPr>
          </a:p>
        </p:txBody>
      </p:sp>
      <p:sp>
        <p:nvSpPr>
          <p:cNvPr id="2053" name="Name and info" descr="Field for name and email"/>
          <p:cNvSpPr txBox="1">
            <a:spLocks noChangeArrowheads="1"/>
          </p:cNvSpPr>
          <p:nvPr/>
        </p:nvSpPr>
        <p:spPr bwMode="auto">
          <a:xfrm>
            <a:off x="36922393" y="737499"/>
            <a:ext cx="451119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rIns="18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nb-NO" altLang="nb-NO" sz="4400" b="1">
                <a:solidFill>
                  <a:schemeClr val="bg1"/>
                </a:solidFill>
                <a:latin typeface="Calibri" panose="020F0502020204030204" pitchFamily="34" charset="0"/>
                <a:cs typeface="Calibri" panose="020F0502020204030204" pitchFamily="34" charset="0"/>
              </a:rPr>
              <a:t>Sophie </a:t>
            </a:r>
            <a:r>
              <a:rPr lang="nb-NO" altLang="nb-NO" sz="4400" b="1" err="1">
                <a:solidFill>
                  <a:schemeClr val="bg1"/>
                </a:solidFill>
                <a:latin typeface="Calibri" panose="020F0502020204030204" pitchFamily="34" charset="0"/>
                <a:cs typeface="Calibri" panose="020F0502020204030204" pitchFamily="34" charset="0"/>
              </a:rPr>
              <a:t>Weisshaar</a:t>
            </a:r>
            <a:br>
              <a:rPr lang="nb-NO" altLang="nb-NO" sz="4000">
                <a:solidFill>
                  <a:schemeClr val="bg1"/>
                </a:solidFill>
                <a:latin typeface="Calibri" panose="020F0502020204030204" pitchFamily="34" charset="0"/>
                <a:cs typeface="Calibri" panose="020F0502020204030204" pitchFamily="34" charset="0"/>
              </a:rPr>
            </a:br>
            <a:r>
              <a:rPr lang="nb-NO" altLang="nb-NO" sz="3600">
                <a:solidFill>
                  <a:schemeClr val="bg1"/>
                </a:solidFill>
                <a:latin typeface="Calibri" panose="020F0502020204030204" pitchFamily="34" charset="0"/>
                <a:cs typeface="Calibri" panose="020F0502020204030204" pitchFamily="34" charset="0"/>
              </a:rPr>
              <a:t>Universitet i Bergen</a:t>
            </a:r>
          </a:p>
          <a:p>
            <a:pPr algn="r" eaLnBrk="1" hangingPunct="1"/>
            <a:r>
              <a:rPr lang="nb-NO" altLang="nb-NO" sz="3600">
                <a:solidFill>
                  <a:schemeClr val="bg1"/>
                </a:solidFill>
                <a:latin typeface="Calibri" panose="020F0502020204030204" pitchFamily="34" charset="0"/>
                <a:cs typeface="Calibri" panose="020F0502020204030204" pitchFamily="34" charset="0"/>
              </a:rPr>
              <a:t>swe030@uib.no</a:t>
            </a:r>
          </a:p>
        </p:txBody>
      </p:sp>
      <p:sp>
        <p:nvSpPr>
          <p:cNvPr id="2055" name="Text box 1" descr="Text field "/>
          <p:cNvSpPr txBox="1">
            <a:spLocks noChangeArrowheads="1"/>
          </p:cNvSpPr>
          <p:nvPr/>
        </p:nvSpPr>
        <p:spPr bwMode="auto">
          <a:xfrm>
            <a:off x="1182688" y="6229350"/>
            <a:ext cx="9969500" cy="1875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3600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en-GB" altLang="nb-NO" sz="4400" b="1" i="0" u="none" strike="noStrike" kern="1200" cap="none" spc="0" normalizeH="0" baseline="0" noProof="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ABSTRACT</a:t>
            </a:r>
          </a:p>
          <a:p>
            <a:pPr indent="449580"/>
            <a:r>
              <a:rPr lang="nb-NO" sz="3600" b="1" u="sng" kern="100">
                <a:effectLst/>
                <a:latin typeface="Calibri" panose="020F0502020204030204" pitchFamily="34" charset="0"/>
                <a:ea typeface="Calibri" panose="020F0502020204030204" pitchFamily="34" charset="0"/>
                <a:cs typeface="Calibri" panose="020F0502020204030204" pitchFamily="34" charset="0"/>
              </a:rPr>
              <a:t>Introduksjon</a:t>
            </a:r>
            <a:r>
              <a:rPr lang="nb-NO" sz="3600" kern="100">
                <a:effectLst/>
                <a:latin typeface="Calibri" panose="020F0502020204030204" pitchFamily="34" charset="0"/>
                <a:ea typeface="Calibri" panose="020F0502020204030204" pitchFamily="34" charset="0"/>
                <a:cs typeface="Calibri" panose="020F0502020204030204" pitchFamily="34" charset="0"/>
              </a:rPr>
              <a:t>: Patofysiologien bak trykkfallsyke er enda ikke fullstendig kartlagt, men studier over flere tiår har vist at tilstanden påvirker trombocytter, erytrocytter og endotelceller.</a:t>
            </a:r>
          </a:p>
          <a:p>
            <a:pPr indent="449580"/>
            <a:endParaRPr lang="nb-NO" sz="3600" kern="100">
              <a:effectLst/>
              <a:latin typeface="Calibri" panose="020F0502020204030204" pitchFamily="34" charset="0"/>
              <a:ea typeface="Calibri" panose="020F0502020204030204" pitchFamily="34" charset="0"/>
              <a:cs typeface="Calibri" panose="020F0502020204030204" pitchFamily="34" charset="0"/>
            </a:endParaRPr>
          </a:p>
          <a:p>
            <a:pPr indent="449580"/>
            <a:r>
              <a:rPr lang="nb-NO" sz="3600" b="1" u="sng" kern="100">
                <a:effectLst/>
                <a:latin typeface="Calibri" panose="020F0502020204030204" pitchFamily="34" charset="0"/>
                <a:ea typeface="Calibri" panose="020F0502020204030204" pitchFamily="34" charset="0"/>
                <a:cs typeface="Calibri" panose="020F0502020204030204" pitchFamily="34" charset="0"/>
              </a:rPr>
              <a:t>Metode</a:t>
            </a:r>
            <a:r>
              <a:rPr lang="nb-NO" sz="3600" kern="100">
                <a:effectLst/>
                <a:latin typeface="Calibri" panose="020F0502020204030204" pitchFamily="34" charset="0"/>
                <a:ea typeface="Calibri" panose="020F0502020204030204" pitchFamily="34" charset="0"/>
                <a:cs typeface="Calibri" panose="020F0502020204030204" pitchFamily="34" charset="0"/>
              </a:rPr>
              <a:t>: Denne sonderende oversiktsartikkelen forsøker å gi en oversikt over trykkfallsykes påvirkning trombocytter, erytrocytter og endotelceller. For å besvare problemstillingen, ble et søk gjennomført i </a:t>
            </a:r>
            <a:r>
              <a:rPr lang="nb-NO" sz="3600" kern="100" err="1">
                <a:effectLst/>
                <a:latin typeface="Calibri" panose="020F0502020204030204" pitchFamily="34" charset="0"/>
                <a:ea typeface="Calibri" panose="020F0502020204030204" pitchFamily="34" charset="0"/>
                <a:cs typeface="Calibri" panose="020F0502020204030204" pitchFamily="34" charset="0"/>
              </a:rPr>
              <a:t>PubMed</a:t>
            </a:r>
            <a:r>
              <a:rPr lang="nb-NO" sz="3600" kern="100">
                <a:effectLst/>
                <a:latin typeface="Calibri" panose="020F0502020204030204" pitchFamily="34" charset="0"/>
                <a:ea typeface="Calibri" panose="020F0502020204030204" pitchFamily="34" charset="0"/>
                <a:cs typeface="Calibri" panose="020F0502020204030204" pitchFamily="34" charset="0"/>
              </a:rPr>
              <a:t>. Studier ble deretter inkludert eller ekskludert ut ifra forhåndsbestemte kriterier. Resultatene er presentert i tabellform.</a:t>
            </a:r>
          </a:p>
          <a:p>
            <a:pPr indent="449580"/>
            <a:endParaRPr lang="nb-NO" sz="3600" kern="100">
              <a:effectLst/>
              <a:latin typeface="Calibri" panose="020F0502020204030204" pitchFamily="34" charset="0"/>
              <a:ea typeface="Calibri" panose="020F0502020204030204" pitchFamily="34" charset="0"/>
              <a:cs typeface="Calibri" panose="020F0502020204030204" pitchFamily="34" charset="0"/>
            </a:endParaRPr>
          </a:p>
          <a:p>
            <a:pPr indent="449580"/>
            <a:r>
              <a:rPr lang="nb-NO" sz="3600" b="1" u="sng" kern="100">
                <a:effectLst/>
                <a:latin typeface="Calibri" panose="020F0502020204030204" pitchFamily="34" charset="0"/>
                <a:ea typeface="Calibri" panose="020F0502020204030204" pitchFamily="34" charset="0"/>
                <a:cs typeface="Calibri" panose="020F0502020204030204" pitchFamily="34" charset="0"/>
              </a:rPr>
              <a:t>Resultater</a:t>
            </a:r>
            <a:r>
              <a:rPr lang="nb-NO" sz="3600" kern="100">
                <a:effectLst/>
                <a:latin typeface="Calibri" panose="020F0502020204030204" pitchFamily="34" charset="0"/>
                <a:ea typeface="Calibri" panose="020F0502020204030204" pitchFamily="34" charset="0"/>
                <a:cs typeface="Calibri" panose="020F0502020204030204" pitchFamily="34" charset="0"/>
              </a:rPr>
              <a:t>: Ved utsettelse for </a:t>
            </a:r>
            <a:r>
              <a:rPr lang="nb-NO" sz="3600" kern="100" err="1">
                <a:effectLst/>
                <a:latin typeface="Calibri" panose="020F0502020204030204" pitchFamily="34" charset="0"/>
                <a:ea typeface="Calibri" panose="020F0502020204030204" pitchFamily="34" charset="0"/>
                <a:cs typeface="Calibri" panose="020F0502020204030204" pitchFamily="34" charset="0"/>
              </a:rPr>
              <a:t>trykkfallssyke</a:t>
            </a:r>
            <a:r>
              <a:rPr lang="nb-NO" sz="3600" kern="100">
                <a:effectLst/>
                <a:latin typeface="Calibri" panose="020F0502020204030204" pitchFamily="34" charset="0"/>
                <a:ea typeface="Calibri" panose="020F0502020204030204" pitchFamily="34" charset="0"/>
                <a:cs typeface="Calibri" panose="020F0502020204030204" pitchFamily="34" charset="0"/>
              </a:rPr>
              <a:t> vil erytrocytter kunne øke i antall, aggregere, og fanges mellom blodplateaggregater eller nitrogenbobler. </a:t>
            </a:r>
            <a:r>
              <a:rPr lang="nb-NO" sz="3600" kern="100" err="1">
                <a:effectLst/>
                <a:latin typeface="Calibri" panose="020F0502020204030204" pitchFamily="34" charset="0"/>
                <a:ea typeface="Calibri" panose="020F0502020204030204" pitchFamily="34" charset="0"/>
                <a:cs typeface="Calibri" panose="020F0502020204030204" pitchFamily="34" charset="0"/>
              </a:rPr>
              <a:t>Trykkfallssyke</a:t>
            </a:r>
            <a:r>
              <a:rPr lang="nb-NO" sz="3600" kern="100">
                <a:effectLst/>
                <a:latin typeface="Calibri" panose="020F0502020204030204" pitchFamily="34" charset="0"/>
                <a:ea typeface="Calibri" panose="020F0502020204030204" pitchFamily="34" charset="0"/>
                <a:cs typeface="Calibri" panose="020F0502020204030204" pitchFamily="34" charset="0"/>
              </a:rPr>
              <a:t> vil også kunne gi en aktivering av trombocytter og skade på endotelceller. </a:t>
            </a:r>
          </a:p>
          <a:p>
            <a:pPr indent="449580"/>
            <a:endParaRPr lang="nb-NO" sz="3600" kern="100">
              <a:effectLst/>
              <a:latin typeface="Calibri" panose="020F0502020204030204" pitchFamily="34" charset="0"/>
              <a:ea typeface="Calibri" panose="020F0502020204030204" pitchFamily="34" charset="0"/>
              <a:cs typeface="Calibri" panose="020F0502020204030204" pitchFamily="34" charset="0"/>
            </a:endParaRPr>
          </a:p>
          <a:p>
            <a:pPr indent="449580"/>
            <a:r>
              <a:rPr lang="nb-NO" sz="3600" b="1" u="sng" kern="100">
                <a:effectLst/>
                <a:latin typeface="Calibri" panose="020F0502020204030204" pitchFamily="34" charset="0"/>
                <a:ea typeface="Calibri" panose="020F0502020204030204" pitchFamily="34" charset="0"/>
                <a:cs typeface="Calibri" panose="020F0502020204030204" pitchFamily="34" charset="0"/>
              </a:rPr>
              <a:t>Diskusjon</a:t>
            </a:r>
            <a:r>
              <a:rPr lang="nb-NO" sz="3600" kern="100">
                <a:effectLst/>
                <a:latin typeface="Calibri" panose="020F0502020204030204" pitchFamily="34" charset="0"/>
                <a:ea typeface="Calibri" panose="020F0502020204030204" pitchFamily="34" charset="0"/>
                <a:cs typeface="Calibri" panose="020F0502020204030204" pitchFamily="34" charset="0"/>
              </a:rPr>
              <a:t>: I tillegg til at trykkfallsyke påvirker trombocytter, erytrocytter og endotelceller hver for seg, påvirker trykkfallsyke også interaksjonen mellom de ulike celletypene. Felles for funnene gjort på de tre celletypene i denne oppgaven, er at det er relativt få studier som gjennomfører de samme undersøkelsene. Dermed er det vanskelig å presentere en endelig og entydig konklusjon.</a:t>
            </a:r>
          </a:p>
          <a:p>
            <a:pPr indent="449580"/>
            <a:endParaRPr lang="nb-NO" sz="3600" kern="100">
              <a:latin typeface="Calibri" panose="020F0502020204030204" pitchFamily="34" charset="0"/>
              <a:ea typeface="Calibri" panose="020F0502020204030204" pitchFamily="34" charset="0"/>
              <a:cs typeface="Calibri" panose="020F0502020204030204" pitchFamily="34" charset="0"/>
            </a:endParaRPr>
          </a:p>
          <a:p>
            <a:pPr indent="449580"/>
            <a:endParaRPr lang="nb-NO" sz="3600" kern="100">
              <a:effectLst/>
              <a:latin typeface="Calibri" panose="020F0502020204030204" pitchFamily="34" charset="0"/>
              <a:ea typeface="Calibri" panose="020F0502020204030204" pitchFamily="34" charset="0"/>
              <a:cs typeface="Calibri" panose="020F0502020204030204" pitchFamily="34" charset="0"/>
            </a:endParaRPr>
          </a:p>
          <a:p>
            <a:pPr indent="449580"/>
            <a:endParaRPr lang="nb-NO" sz="36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20000"/>
              </a:spcAft>
              <a:buClrTx/>
              <a:buSzTx/>
              <a:buFontTx/>
              <a:buNone/>
              <a:tabLst/>
              <a:defRPr/>
            </a:pPr>
            <a:endParaRPr kumimoji="0" lang="en-GB" altLang="nb-NO" sz="4400" b="1" i="0" u="none" strike="noStrike" kern="1200" cap="none" spc="0" normalizeH="0" baseline="0" noProof="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2052" name="Text box 2" descr="Text field "/>
          <p:cNvSpPr txBox="1">
            <a:spLocks noChangeArrowheads="1"/>
          </p:cNvSpPr>
          <p:nvPr/>
        </p:nvSpPr>
        <p:spPr bwMode="auto">
          <a:xfrm>
            <a:off x="11152188" y="6229350"/>
            <a:ext cx="10324147" cy="1138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4400" b="1">
                <a:solidFill>
                  <a:schemeClr val="tx1">
                    <a:lumMod val="85000"/>
                    <a:lumOff val="15000"/>
                  </a:schemeClr>
                </a:solidFill>
                <a:latin typeface="Calibri" panose="020F0502020204030204" pitchFamily="34" charset="0"/>
                <a:cs typeface="Calibri" panose="020F0502020204030204" pitchFamily="34" charset="0"/>
              </a:rPr>
              <a:t>INTRODUKSJON</a:t>
            </a:r>
            <a:endParaRPr lang="en-US" altLang="nb-NO" sz="3600" b="1">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r>
              <a:rPr lang="nb-NO" altLang="nb-NO" sz="3600">
                <a:solidFill>
                  <a:schemeClr val="tx1">
                    <a:lumMod val="85000"/>
                    <a:lumOff val="15000"/>
                  </a:schemeClr>
                </a:solidFill>
                <a:latin typeface="Calibri" panose="020F0502020204030204" pitchFamily="34" charset="0"/>
                <a:cs typeface="Calibri" panose="020F0502020204030204" pitchFamily="34" charset="0"/>
              </a:rPr>
              <a:t>Forekomsten av trykkfallsyke behandlet på sykehus er i dag relativt lav i Norge. Tilstanden er likevel viktig innenfor yrkes- og særlig dykkemedisin, da konsekvensene kan være alvorlige. Patofysiologien bak trykkfallsyke er enda ikke fullstendig kartlagt, men studier over flere tiår har vist at tilstanden påvirker trombocytter, erytrocytter og endotelceller. </a:t>
            </a:r>
            <a:endParaRPr lang="en-US" altLang="nb-NO" sz="3600">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endParaRPr lang="en-US" altLang="nb-NO" sz="3600" b="1">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endParaRPr lang="en-US" altLang="nb-NO" sz="3600" b="1">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endParaRPr lang="en-US" altLang="nb-NO" sz="3600" b="1">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endParaRPr lang="en-US" altLang="nb-NO" sz="3600" b="1">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endParaRPr lang="en-US" altLang="nb-NO" sz="3600" b="1">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endParaRPr lang="en-US" altLang="nb-NO" sz="3600" b="1" i="1">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r>
              <a:rPr lang="en-US" altLang="nb-NO" sz="2800" i="1">
                <a:solidFill>
                  <a:schemeClr val="tx1">
                    <a:lumMod val="85000"/>
                    <a:lumOff val="15000"/>
                  </a:schemeClr>
                </a:solidFill>
                <a:latin typeface="Calibri" panose="020F0502020204030204" pitchFamily="34" charset="0"/>
                <a:cs typeface="Calibri" panose="020F0502020204030204" pitchFamily="34" charset="0"/>
              </a:rPr>
              <a:t> </a:t>
            </a:r>
            <a:endParaRPr lang="en-US" altLang="nb-NO" sz="3600" b="1">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endParaRPr lang="en-US" altLang="nb-NO" sz="3600" b="1">
              <a:solidFill>
                <a:schemeClr val="tx1">
                  <a:lumMod val="85000"/>
                  <a:lumOff val="15000"/>
                </a:schemeClr>
              </a:solidFill>
              <a:latin typeface="Calibri" panose="020F0502020204030204" pitchFamily="34" charset="0"/>
              <a:cs typeface="Calibri" panose="020F0502020204030204" pitchFamily="34" charset="0"/>
            </a:endParaRPr>
          </a:p>
        </p:txBody>
      </p:sp>
      <p:sp>
        <p:nvSpPr>
          <p:cNvPr id="2059" name="Text Box 3" descr="Text field "/>
          <p:cNvSpPr txBox="1">
            <a:spLocks noChangeArrowheads="1"/>
          </p:cNvSpPr>
          <p:nvPr/>
        </p:nvSpPr>
        <p:spPr bwMode="auto">
          <a:xfrm>
            <a:off x="11127741" y="17861208"/>
            <a:ext cx="10324147" cy="9512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ts val="0"/>
              </a:spcBef>
              <a:spcAft>
                <a:spcPts val="1056"/>
              </a:spcAft>
              <a:buClrTx/>
              <a:buSzTx/>
              <a:buFontTx/>
              <a:buNone/>
              <a:tabLst/>
              <a:defRPr/>
            </a:pPr>
            <a:r>
              <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METODE</a:t>
            </a:r>
          </a:p>
          <a:p>
            <a:pPr defTabSz="914400" eaLnBrk="1" fontAlgn="base" hangingPunct="1">
              <a:spcAft>
                <a:spcPts val="1056"/>
              </a:spcAft>
              <a:defRPr/>
            </a:pPr>
            <a:r>
              <a:rPr lang="nb-NO" sz="3600" kern="100" dirty="0">
                <a:effectLst/>
                <a:latin typeface="Calibri" panose="020F0502020204030204" pitchFamily="34" charset="0"/>
                <a:ea typeface="Calibri" panose="020F0502020204030204" pitchFamily="34" charset="0"/>
                <a:cs typeface="Calibri" panose="020F0502020204030204" pitchFamily="34" charset="0"/>
              </a:rPr>
              <a:t>Denne sonderende oversiktsartikkelen forsøker å gi en oversikt over trykkfallsykes påvirkning på trombocytter, erytrocytter og endotelceller. Følgende søk ble gjennomført i </a:t>
            </a:r>
            <a:r>
              <a:rPr lang="nb-NO" sz="3600" kern="100" dirty="0" err="1">
                <a:effectLst/>
                <a:latin typeface="Calibri" panose="020F0502020204030204" pitchFamily="34" charset="0"/>
                <a:ea typeface="Calibri" panose="020F0502020204030204" pitchFamily="34" charset="0"/>
                <a:cs typeface="Calibri" panose="020F0502020204030204" pitchFamily="34" charset="0"/>
              </a:rPr>
              <a:t>PubMed</a:t>
            </a:r>
            <a:r>
              <a:rPr lang="nb-NO" sz="3600" kern="100" dirty="0">
                <a:effectLst/>
                <a:latin typeface="Calibri" panose="020F0502020204030204" pitchFamily="34" charset="0"/>
                <a:ea typeface="Calibri" panose="020F0502020204030204" pitchFamily="34" charset="0"/>
                <a:cs typeface="Calibri" panose="020F0502020204030204" pitchFamily="34" charset="0"/>
              </a:rPr>
              <a:t>:</a:t>
            </a:r>
          </a:p>
          <a:p>
            <a:pPr defTabSz="914400" eaLnBrk="1" fontAlgn="base" hangingPunct="1">
              <a:spcAft>
                <a:spcPts val="1056"/>
              </a:spcAft>
              <a:defRPr/>
            </a:pPr>
            <a:endParaRPr lang="nb-NO" sz="3600" kern="100" dirty="0">
              <a:effectLst/>
              <a:latin typeface="Calibri" panose="020F0502020204030204" pitchFamily="34" charset="0"/>
              <a:ea typeface="Calibri" panose="020F0502020204030204" pitchFamily="34" charset="0"/>
              <a:cs typeface="Calibri" panose="020F0502020204030204" pitchFamily="34" charset="0"/>
            </a:endParaRPr>
          </a:p>
          <a:p>
            <a:pPr defTabSz="914400" eaLnBrk="1" fontAlgn="base" hangingPunct="1">
              <a:spcAft>
                <a:spcPts val="1056"/>
              </a:spcAft>
              <a:defRPr/>
            </a:pPr>
            <a:r>
              <a:rPr lang="en-US" sz="3600" i="1" kern="100" dirty="0">
                <a:latin typeface="Calibri" panose="020F0502020204030204" pitchFamily="34" charset="0"/>
                <a:ea typeface="Calibri" panose="020F0502020204030204" pitchFamily="34" charset="0"/>
                <a:cs typeface="Calibri" panose="020F0502020204030204" pitchFamily="34" charset="0"/>
              </a:rPr>
              <a:t>“Decompression sickness” AND (endothelial OR endothelium OR thrombocytes OR platelets OR “red blood cells” OR erythrocytes).</a:t>
            </a:r>
            <a:endParaRPr lang="nb-NO" sz="3600" i="1" kern="100" dirty="0">
              <a:latin typeface="Calibri" panose="020F0502020204030204" pitchFamily="34" charset="0"/>
              <a:ea typeface="Calibri" panose="020F0502020204030204" pitchFamily="34" charset="0"/>
              <a:cs typeface="Calibri" panose="020F0502020204030204" pitchFamily="34" charset="0"/>
            </a:endParaRPr>
          </a:p>
          <a:p>
            <a:pPr defTabSz="914400" eaLnBrk="1" fontAlgn="base" hangingPunct="1">
              <a:spcAft>
                <a:spcPts val="1056"/>
              </a:spcAft>
              <a:defRPr/>
            </a:pPr>
            <a:endParaRPr lang="nb-NO" sz="3600" kern="100" dirty="0">
              <a:latin typeface="Calibri" panose="020F0502020204030204" pitchFamily="34" charset="0"/>
              <a:ea typeface="Calibri" panose="020F0502020204030204" pitchFamily="34" charset="0"/>
              <a:cs typeface="Calibri" panose="020F0502020204030204" pitchFamily="34" charset="0"/>
            </a:endParaRPr>
          </a:p>
          <a:p>
            <a:pPr defTabSz="914400" eaLnBrk="1" fontAlgn="base" hangingPunct="1">
              <a:spcAft>
                <a:spcPts val="1056"/>
              </a:spcAft>
              <a:defRPr/>
            </a:pPr>
            <a:r>
              <a:rPr lang="nb-NO" sz="3600" kern="100" dirty="0">
                <a:latin typeface="Calibri" panose="020F0502020204030204" pitchFamily="34" charset="0"/>
                <a:ea typeface="Calibri" panose="020F0502020204030204" pitchFamily="34" charset="0"/>
                <a:cs typeface="Calibri" panose="020F0502020204030204" pitchFamily="34" charset="0"/>
              </a:rPr>
              <a:t>2. januar 2024 ga søket 234 treff. Studiene i søket ble inkludert eller ekskludert ut i fra forhåndsbestemte kriterier. Totalt 27 artikler ble inkludert i oppgaven.</a:t>
            </a:r>
          </a:p>
          <a:p>
            <a:pPr marL="0" marR="0" lvl="0" indent="0" algn="l" defTabSz="914400" rtl="0" eaLnBrk="1" fontAlgn="base" latinLnBrk="0" hangingPunct="1">
              <a:lnSpc>
                <a:spcPct val="100000"/>
              </a:lnSpc>
              <a:spcBef>
                <a:spcPts val="0"/>
              </a:spcBef>
              <a:spcAft>
                <a:spcPts val="1056"/>
              </a:spcAft>
              <a:buClrTx/>
              <a:buSzTx/>
              <a:buFontTx/>
              <a:buNone/>
              <a:tabLst/>
              <a:defRPr/>
            </a:pPr>
            <a:endParaRPr kumimoji="0" lang="en-US"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1056"/>
              </a:spcAft>
              <a:buClrTx/>
              <a:buSzTx/>
              <a:buFontTx/>
              <a:buNone/>
              <a:tabLst/>
              <a:defRPr/>
            </a:pPr>
            <a:endParaRPr kumimoji="0" lang="en-US"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2061" name="Text Box 4" descr="Text field "/>
          <p:cNvSpPr txBox="1">
            <a:spLocks noChangeArrowheads="1"/>
          </p:cNvSpPr>
          <p:nvPr/>
        </p:nvSpPr>
        <p:spPr bwMode="auto">
          <a:xfrm>
            <a:off x="21500782" y="6186072"/>
            <a:ext cx="10236200" cy="1961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ts val="2000"/>
              </a:spcBef>
              <a:spcAft>
                <a:spcPts val="1000"/>
              </a:spcAft>
              <a:buClrTx/>
              <a:buSzTx/>
              <a:buFontTx/>
              <a:buNone/>
              <a:tabLst/>
              <a:defRPr/>
            </a:pPr>
            <a:r>
              <a:rPr lang="en-US" altLang="nb-NO" sz="4400" b="1" dirty="0" err="1">
                <a:solidFill>
                  <a:srgbClr val="000000">
                    <a:lumMod val="85000"/>
                    <a:lumOff val="15000"/>
                  </a:srgbClr>
                </a:solidFill>
                <a:latin typeface="Calibri" panose="020F0502020204030204" pitchFamily="34" charset="0"/>
                <a:cs typeface="Calibri" panose="020F0502020204030204" pitchFamily="34" charset="0"/>
              </a:rPr>
              <a:t>RESULTATER</a:t>
            </a:r>
            <a:endPar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r>
              <a:rPr kumimoji="0" lang="nb-NO" altLang="nb-NO" sz="36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Erytrocytter: </a:t>
            </a:r>
            <a:r>
              <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Erytrocytter aggregerer antageligvis etter fem minutter til en time etter dekompresjon, avhengig av alvorlighetsgraden av trykkfallsyke. I tillegg fanges </a:t>
            </a:r>
            <a:r>
              <a:rPr kumimoji="0" lang="nb-NO" altLang="nb-NO" sz="36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erytrocytter</a:t>
            </a:r>
            <a:r>
              <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mellom </a:t>
            </a:r>
            <a:r>
              <a:rPr kumimoji="0" lang="nb-NO" altLang="nb-NO" sz="36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blodplateaggregater</a:t>
            </a:r>
            <a:r>
              <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og </a:t>
            </a:r>
            <a:r>
              <a:rPr kumimoji="0" lang="nb-NO" altLang="nb-NO" sz="36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nitrogenbobler</a:t>
            </a:r>
            <a:r>
              <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Sannsynligvis gir </a:t>
            </a:r>
            <a:r>
              <a:rPr kumimoji="0" lang="nb-NO" altLang="nb-NO" sz="36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trykkfallsyke</a:t>
            </a:r>
            <a:r>
              <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også en økning i </a:t>
            </a:r>
            <a:r>
              <a:rPr kumimoji="0" lang="nb-NO" altLang="nb-NO" sz="36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hematokritt</a:t>
            </a:r>
            <a:r>
              <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og antallet røde blodceller. Ingen av de to sistnevnte funnene ser ut til å ha sammenheng mellom tid etter dekompresjon eller økende alvorlighetsgrad av trykkfallsyke.</a:t>
            </a:r>
            <a:endParaRPr lang="nb-NO" altLang="nb-NO" sz="3600"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endPar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r>
              <a:rPr kumimoji="0" lang="nb-NO" altLang="nb-NO" sz="36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Trombocytter: </a:t>
            </a:r>
            <a:r>
              <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Flere studier finner en nedgang i antallet trombocytter ved trykkfallsyke, samtidig som flere studier også finner en økning i blodplatemarkører. Disse to funnene sammen tyder på at </a:t>
            </a:r>
            <a:r>
              <a:rPr kumimoji="0" lang="nb-NO" altLang="nb-NO" sz="36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trykkfallsyke</a:t>
            </a:r>
            <a:r>
              <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aktiverer blodplater, slik at de fjernes fra blodsirkulasjonen. Denne blodplateaktiveringen understøttes også ved funnene til bildeundersøkelsene, som viser at blodplatene aggregerer, endrer form og får pseudopodier. </a:t>
            </a:r>
          </a:p>
          <a:p>
            <a:pPr marL="0" marR="0" lvl="0" indent="0" algn="l" defTabSz="914400" rtl="0" eaLnBrk="1" fontAlgn="base" latinLnBrk="0" hangingPunct="1">
              <a:lnSpc>
                <a:spcPct val="100000"/>
              </a:lnSpc>
              <a:spcBef>
                <a:spcPts val="0"/>
              </a:spcBef>
              <a:spcAft>
                <a:spcPts val="1000"/>
              </a:spcAft>
              <a:buClrTx/>
              <a:buSzTx/>
              <a:buFontTx/>
              <a:buNone/>
              <a:tabLst/>
              <a:defRPr/>
            </a:pPr>
            <a:endPar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endParaRPr lang="nb-NO" altLang="nb-NO" sz="3600"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endPar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endParaRPr lang="nb-NO" altLang="nb-NO" sz="3600"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endPar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endParaRPr lang="nb-NO" altLang="nb-NO" sz="3600"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endParaRPr lang="nb-NO" altLang="nb-NO" sz="3600"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endParaRPr lang="nb-NO" altLang="nb-NO" sz="3600"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endParaRPr lang="nb-NO" altLang="nb-NO" sz="3600"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r>
              <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a:t>
            </a:r>
          </a:p>
        </p:txBody>
      </p:sp>
      <p:sp>
        <p:nvSpPr>
          <p:cNvPr id="2063" name="Text Box 5" descr="Text field "/>
          <p:cNvSpPr txBox="1">
            <a:spLocks noChangeArrowheads="1"/>
          </p:cNvSpPr>
          <p:nvPr/>
        </p:nvSpPr>
        <p:spPr bwMode="auto">
          <a:xfrm>
            <a:off x="32170091" y="6312463"/>
            <a:ext cx="10151110" cy="1865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ts val="0"/>
              </a:spcBef>
              <a:spcAft>
                <a:spcPts val="1000"/>
              </a:spcAft>
              <a:buClrTx/>
              <a:buSzTx/>
              <a:buFontTx/>
              <a:buNone/>
              <a:tabLst/>
              <a:defRPr/>
            </a:pPr>
            <a:endParaRPr lang="en-US" altLang="nb-NO" sz="4400" b="1"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r>
              <a:rPr kumimoji="0" lang="nb-NO" altLang="nb-NO" sz="36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Endotelceller: </a:t>
            </a:r>
            <a:r>
              <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Endotelcelleskade er et gjennomgående funn i studiene. Denne skaden viser seg gjennom økt endotelpermeabilitet, reduksjon i </a:t>
            </a:r>
            <a:r>
              <a:rPr kumimoji="0" lang="nb-NO" altLang="nb-NO" sz="36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flow</a:t>
            </a:r>
            <a:r>
              <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mediert dilatasjon, økning i nivået av </a:t>
            </a:r>
            <a:r>
              <a:rPr kumimoji="0" lang="nb-NO" altLang="nb-NO" sz="3600" b="0" i="1"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Angiotensin</a:t>
            </a:r>
            <a:r>
              <a:rPr kumimoji="0" lang="nb-NO" altLang="nb-NO" sz="3600" b="0" i="1"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nb-NO" altLang="nb-NO" sz="3600" b="0" i="1"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Converting</a:t>
            </a:r>
            <a:r>
              <a:rPr kumimoji="0" lang="nb-NO" altLang="nb-NO" sz="3600" b="0" i="1"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nb-NO" altLang="nb-NO" sz="3600" b="0" i="1"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Enzyme</a:t>
            </a:r>
            <a:r>
              <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økning i </a:t>
            </a:r>
            <a:r>
              <a:rPr kumimoji="0" lang="nb-NO" altLang="nb-NO" sz="36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endoteliale</a:t>
            </a:r>
            <a:r>
              <a:rPr kumimoji="0" lang="nb-NO"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markører, reduksjon i nitrogenoksid og funn ved mikroskopi.</a:t>
            </a:r>
            <a:endParaRPr lang="en-US" altLang="nb-NO" sz="4400" b="1"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endParaRPr lang="en-US" altLang="nb-NO" sz="4400" b="1"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r>
              <a:rPr lang="en-US" altLang="nb-NO" sz="4400" b="1" dirty="0">
                <a:solidFill>
                  <a:srgbClr val="000000">
                    <a:lumMod val="85000"/>
                    <a:lumOff val="15000"/>
                  </a:srgbClr>
                </a:solidFill>
                <a:latin typeface="Calibri" panose="020F0502020204030204" pitchFamily="34" charset="0"/>
                <a:cs typeface="Calibri" panose="020F0502020204030204" pitchFamily="34" charset="0"/>
              </a:rPr>
              <a:t>DISKUSJON</a:t>
            </a:r>
            <a:endPar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r>
              <a:rPr kumimoji="0" lang="nb-NO" altLang="nb-NO" sz="36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I tillegg til at </a:t>
            </a:r>
            <a:r>
              <a:rPr kumimoji="0" lang="nb-NO" altLang="nb-NO" sz="360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trykkfallsyke</a:t>
            </a:r>
            <a:r>
              <a:rPr kumimoji="0" lang="nb-NO" altLang="nb-NO" sz="36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påvirker røde blodceller, blodplater og </a:t>
            </a:r>
            <a:r>
              <a:rPr kumimoji="0" lang="nb-NO" altLang="nb-NO" sz="360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endotelceller</a:t>
            </a:r>
            <a:r>
              <a:rPr kumimoji="0" lang="nb-NO" altLang="nb-NO" sz="36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hver for seg, påvirkes også de biokjemiske prosessene som foregår mellom disse celletypene ved normale forhold. Dermed påvirker ikke trykkfallsyke bare cellene hver for seg, men også interaksjonen mellom dem.</a:t>
            </a:r>
            <a:endParaRPr lang="nb-NO" altLang="nb-NO" sz="3600"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r>
              <a:rPr kumimoji="0" lang="nb-NO" altLang="nb-NO" sz="36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Felles for funnene gjort på de ulike celletypene i denne oppgaven, er at det er relativt få studier som gjør de samme undersøkelsene. Selv om resultatene ofte peker i en retning, er det som regel flere studier som ikke finner signifikante funn, til tross for at de gjennomfører samme undersøkelser. Dermed er det vanskelig å presentere en helt entydig konklusjon. For omfanget av en hovedoppgave har nok derfor denne problemstillingen vært noe for vid. Mer entydige resultater ville nok krevd sammenfatting av et større antall studier, enn hva som er tiltenkt for omfanget av en slik oppgave.</a:t>
            </a:r>
          </a:p>
          <a:p>
            <a:pPr marL="0" marR="0" lvl="0" indent="0" algn="l" defTabSz="914400" rtl="0" eaLnBrk="1" fontAlgn="base" latinLnBrk="0" hangingPunct="1">
              <a:lnSpc>
                <a:spcPct val="100000"/>
              </a:lnSpc>
              <a:spcBef>
                <a:spcPts val="0"/>
              </a:spcBef>
              <a:spcAft>
                <a:spcPts val="1000"/>
              </a:spcAft>
              <a:buClrTx/>
              <a:buSzTx/>
              <a:buFontTx/>
              <a:buNone/>
              <a:tabLst/>
              <a:defRPr/>
            </a:pPr>
            <a:r>
              <a:rPr lang="nb-NO" altLang="nb-NO" sz="3600" dirty="0">
                <a:solidFill>
                  <a:srgbClr val="000000">
                    <a:lumMod val="85000"/>
                    <a:lumOff val="15000"/>
                  </a:srgbClr>
                </a:solidFill>
                <a:latin typeface="Calibri" panose="020F0502020204030204" pitchFamily="34" charset="0"/>
                <a:cs typeface="Calibri" panose="020F0502020204030204" pitchFamily="34" charset="0"/>
              </a:rPr>
              <a:t>	</a:t>
            </a:r>
            <a:r>
              <a:rPr kumimoji="0" lang="nb-NO" altLang="nb-NO" sz="36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Oppgavens problemstilling er dermed høyst aktuell for videre forskning.</a:t>
            </a:r>
          </a:p>
          <a:p>
            <a:pPr marL="0" marR="0" lvl="0" indent="0" algn="l" defTabSz="914400" rtl="0" eaLnBrk="1" fontAlgn="base" latinLnBrk="0" hangingPunct="1">
              <a:lnSpc>
                <a:spcPct val="100000"/>
              </a:lnSpc>
              <a:spcBef>
                <a:spcPts val="0"/>
              </a:spcBef>
              <a:spcAft>
                <a:spcPts val="1000"/>
              </a:spcAft>
              <a:buClrTx/>
              <a:buSzTx/>
              <a:buFontTx/>
              <a:buNone/>
              <a:tabLst/>
              <a:defRPr/>
            </a:pPr>
            <a:endPar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2065" name="References" descr="Field for references"/>
          <p:cNvSpPr txBox="1">
            <a:spLocks noChangeArrowheads="1"/>
          </p:cNvSpPr>
          <p:nvPr/>
        </p:nvSpPr>
        <p:spPr bwMode="auto">
          <a:xfrm>
            <a:off x="21998815" y="27456972"/>
            <a:ext cx="10220643"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nb-NO" sz="2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REFERANSER</a:t>
            </a:r>
          </a:p>
          <a:p>
            <a:pPr defTabSz="914400" eaLnBrk="1" fontAlgn="base" hangingPunct="1">
              <a:spcBef>
                <a:spcPct val="0"/>
              </a:spcBef>
              <a:spcAft>
                <a:spcPct val="0"/>
              </a:spcAft>
              <a:defRPr/>
            </a:pPr>
            <a:r>
              <a:rPr kumimoji="0" lang="nb-NO"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Figur 1: </a:t>
            </a:r>
            <a:r>
              <a:rPr lang="nb-NO" sz="2200" dirty="0"/>
              <a:t>https://daysym.com/spiritual-practices/dream-about-scuba-diving/</a:t>
            </a:r>
          </a:p>
          <a:p>
            <a:pPr defTabSz="914400" eaLnBrk="1" fontAlgn="base" hangingPunct="1">
              <a:spcBef>
                <a:spcPct val="0"/>
              </a:spcBef>
              <a:spcAft>
                <a:spcPct val="0"/>
              </a:spcAft>
              <a:defRPr/>
            </a:pPr>
            <a:r>
              <a:rPr kumimoji="0" lang="nb-NO"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Figur 2: </a:t>
            </a:r>
            <a:r>
              <a:rPr lang="nb-NO" sz="2200" dirty="0"/>
              <a:t>https://www.hbo.co.za/decompression-sickness.html</a:t>
            </a:r>
          </a:p>
          <a:p>
            <a:pPr defTabSz="914400" eaLnBrk="1" fontAlgn="base" hangingPunct="1">
              <a:spcBef>
                <a:spcPct val="0"/>
              </a:spcBef>
              <a:spcAft>
                <a:spcPct val="0"/>
              </a:spcAft>
              <a:defRPr/>
            </a:pPr>
            <a:r>
              <a:rPr kumimoji="0" lang="nb-NO"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Figur 3: </a:t>
            </a:r>
            <a:r>
              <a:rPr lang="nb-NO" sz="2200" dirty="0"/>
              <a:t>https://superhumanhealthhi.com/hyperbaric-oxygen-therapy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2066" name="Acknowledgements" descr="Field for acknowledgements"/>
          <p:cNvSpPr txBox="1">
            <a:spLocks noChangeArrowheads="1"/>
          </p:cNvSpPr>
          <p:nvPr/>
        </p:nvSpPr>
        <p:spPr bwMode="auto">
          <a:xfrm>
            <a:off x="32197153" y="27248349"/>
            <a:ext cx="10109836"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nb-NO" altLang="nb-NO" sz="2800" b="1" dirty="0">
                <a:solidFill>
                  <a:srgbClr val="000000">
                    <a:lumMod val="85000"/>
                    <a:lumOff val="15000"/>
                  </a:srgbClr>
                </a:solidFill>
                <a:latin typeface="Calibri" panose="020F0502020204030204" pitchFamily="34" charset="0"/>
                <a:cs typeface="Calibri" panose="020F0502020204030204" pitchFamily="34" charset="0"/>
              </a:rPr>
              <a:t>TAKK TIL</a:t>
            </a:r>
            <a:endParaRPr kumimoji="0" lang="nb-NO" altLang="nb-NO" sz="2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Teksten</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i</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denne</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posteren</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er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i</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stor</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grad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basert</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på</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hovedoppgaven</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Trykkfallsykes</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påvirkning</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på</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erytrocytter</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trombocytter</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og</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endotelceller</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skrevet</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av</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Sophie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Weisshaar</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og</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Oda Slettene Jensen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i</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2024.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Takk</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til</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veileder</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Rune Kleppe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og</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biveileder</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Jon Magnus Haga.</a:t>
            </a:r>
          </a:p>
        </p:txBody>
      </p:sp>
      <p:sp>
        <p:nvSpPr>
          <p:cNvPr id="3" name="TekstSylinder 2">
            <a:extLst>
              <a:ext uri="{FF2B5EF4-FFF2-40B4-BE49-F238E27FC236}">
                <a16:creationId xmlns:a16="http://schemas.microsoft.com/office/drawing/2014/main" id="{213C0E04-955C-8A01-204E-60056F9661CD}"/>
              </a:ext>
            </a:extLst>
          </p:cNvPr>
          <p:cNvSpPr txBox="1"/>
          <p:nvPr/>
        </p:nvSpPr>
        <p:spPr>
          <a:xfrm>
            <a:off x="35316938" y="2977861"/>
            <a:ext cx="6116645" cy="1877437"/>
          </a:xfrm>
          <a:prstGeom prst="rect">
            <a:avLst/>
          </a:prstGeom>
          <a:noFill/>
        </p:spPr>
        <p:txBody>
          <a:bodyPr wrap="square">
            <a:spAutoFit/>
          </a:bodyPr>
          <a:lstStyle/>
          <a:p>
            <a:pPr algn="r" eaLnBrk="1" hangingPunct="1"/>
            <a:r>
              <a:rPr lang="nb-NO" altLang="nb-NO" sz="4400" b="1">
                <a:solidFill>
                  <a:schemeClr val="bg1"/>
                </a:solidFill>
                <a:latin typeface="Calibri" panose="020F0502020204030204" pitchFamily="34" charset="0"/>
                <a:cs typeface="Calibri" panose="020F0502020204030204" pitchFamily="34" charset="0"/>
              </a:rPr>
              <a:t>Oda Slettene Jensen</a:t>
            </a:r>
            <a:br>
              <a:rPr lang="nb-NO" altLang="nb-NO" sz="3600">
                <a:solidFill>
                  <a:schemeClr val="bg1"/>
                </a:solidFill>
                <a:latin typeface="Calibri" panose="020F0502020204030204" pitchFamily="34" charset="0"/>
                <a:cs typeface="Calibri" panose="020F0502020204030204" pitchFamily="34" charset="0"/>
              </a:rPr>
            </a:br>
            <a:r>
              <a:rPr lang="nb-NO" altLang="nb-NO" sz="3600">
                <a:solidFill>
                  <a:schemeClr val="bg1"/>
                </a:solidFill>
                <a:latin typeface="Calibri" panose="020F0502020204030204" pitchFamily="34" charset="0"/>
                <a:cs typeface="Calibri" panose="020F0502020204030204" pitchFamily="34" charset="0"/>
              </a:rPr>
              <a:t>Universitet i Bergen</a:t>
            </a:r>
          </a:p>
          <a:p>
            <a:pPr algn="r" eaLnBrk="1" hangingPunct="1"/>
            <a:r>
              <a:rPr lang="nb-NO" altLang="nb-NO" sz="3600">
                <a:solidFill>
                  <a:schemeClr val="bg1"/>
                </a:solidFill>
                <a:latin typeface="Calibri" panose="020F0502020204030204" pitchFamily="34" charset="0"/>
                <a:cs typeface="Calibri" panose="020F0502020204030204" pitchFamily="34" charset="0"/>
              </a:rPr>
              <a:t>oje009@uib.no</a:t>
            </a:r>
          </a:p>
        </p:txBody>
      </p:sp>
      <p:pic>
        <p:nvPicPr>
          <p:cNvPr id="4" name="Bilde 3">
            <a:extLst>
              <a:ext uri="{FF2B5EF4-FFF2-40B4-BE49-F238E27FC236}">
                <a16:creationId xmlns:a16="http://schemas.microsoft.com/office/drawing/2014/main" id="{0B79A101-4C90-6D51-D980-6E99B1FD348B}"/>
              </a:ext>
            </a:extLst>
          </p:cNvPr>
          <p:cNvPicPr>
            <a:picLocks noChangeAspect="1"/>
          </p:cNvPicPr>
          <p:nvPr/>
        </p:nvPicPr>
        <p:blipFill>
          <a:blip r:embed="rId3"/>
          <a:stretch>
            <a:fillRect/>
          </a:stretch>
        </p:blipFill>
        <p:spPr>
          <a:xfrm>
            <a:off x="1892081" y="22617638"/>
            <a:ext cx="7335018" cy="4191439"/>
          </a:xfrm>
          <a:prstGeom prst="rect">
            <a:avLst/>
          </a:prstGeom>
        </p:spPr>
      </p:pic>
      <p:pic>
        <p:nvPicPr>
          <p:cNvPr id="1032" name="Picture 8" descr="Decompression Sickness">
            <a:extLst>
              <a:ext uri="{FF2B5EF4-FFF2-40B4-BE49-F238E27FC236}">
                <a16:creationId xmlns:a16="http://schemas.microsoft.com/office/drawing/2014/main" id="{B5B1156F-192A-8608-E8C4-8FC55403FE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733" b="16904"/>
          <a:stretch/>
        </p:blipFill>
        <p:spPr bwMode="auto">
          <a:xfrm>
            <a:off x="11185525" y="11782950"/>
            <a:ext cx="9630962" cy="41910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a:extLst>
              <a:ext uri="{FF2B5EF4-FFF2-40B4-BE49-F238E27FC236}">
                <a16:creationId xmlns:a16="http://schemas.microsoft.com/office/drawing/2014/main" id="{42254D74-7440-30A7-0076-83693E4F9C73}"/>
              </a:ext>
            </a:extLst>
          </p:cNvPr>
          <p:cNvSpPr txBox="1"/>
          <p:nvPr/>
        </p:nvSpPr>
        <p:spPr>
          <a:xfrm>
            <a:off x="11613262" y="16143651"/>
            <a:ext cx="9203225" cy="1231106"/>
          </a:xfrm>
          <a:prstGeom prst="rect">
            <a:avLst/>
          </a:prstGeom>
          <a:noFill/>
        </p:spPr>
        <p:txBody>
          <a:bodyPr wrap="square" lIns="91440" tIns="45720" rIns="91440" bIns="45720" rtlCol="0" anchor="t">
            <a:spAutoFit/>
          </a:bodyPr>
          <a:lstStyle/>
          <a:p>
            <a:r>
              <a:rPr lang="en-US" altLang="nb-NO" sz="2800" i="1" dirty="0" err="1">
                <a:solidFill>
                  <a:schemeClr val="tx1">
                    <a:lumMod val="85000"/>
                    <a:lumOff val="15000"/>
                  </a:schemeClr>
                </a:solidFill>
                <a:latin typeface="Calibri"/>
                <a:ea typeface="Calibri"/>
                <a:cs typeface="Calibri"/>
              </a:rPr>
              <a:t>Figur</a:t>
            </a:r>
            <a:r>
              <a:rPr lang="en-US" altLang="nb-NO" sz="2800" i="1" dirty="0">
                <a:solidFill>
                  <a:schemeClr val="tx1">
                    <a:lumMod val="85000"/>
                    <a:lumOff val="15000"/>
                  </a:schemeClr>
                </a:solidFill>
                <a:latin typeface="Calibri"/>
                <a:ea typeface="Calibri"/>
                <a:cs typeface="Calibri"/>
              </a:rPr>
              <a:t> 2: </a:t>
            </a:r>
            <a:r>
              <a:rPr lang="en-US" altLang="nb-NO" sz="2800" i="1" dirty="0" err="1">
                <a:solidFill>
                  <a:schemeClr val="tx1">
                    <a:lumMod val="85000"/>
                    <a:lumOff val="15000"/>
                  </a:schemeClr>
                </a:solidFill>
                <a:latin typeface="Calibri"/>
                <a:ea typeface="Calibri"/>
                <a:cs typeface="Calibri"/>
              </a:rPr>
              <a:t>Bildet</a:t>
            </a:r>
            <a:r>
              <a:rPr lang="en-US" altLang="nb-NO" sz="2800" i="1" dirty="0">
                <a:solidFill>
                  <a:schemeClr val="tx1">
                    <a:lumMod val="85000"/>
                    <a:lumOff val="15000"/>
                  </a:schemeClr>
                </a:solidFill>
                <a:latin typeface="Calibri"/>
                <a:ea typeface="Calibri"/>
                <a:cs typeface="Calibri"/>
              </a:rPr>
              <a:t> </a:t>
            </a:r>
            <a:r>
              <a:rPr lang="en-US" altLang="nb-NO" sz="2800" i="1" dirty="0" err="1">
                <a:solidFill>
                  <a:schemeClr val="tx1">
                    <a:lumMod val="85000"/>
                    <a:lumOff val="15000"/>
                  </a:schemeClr>
                </a:solidFill>
                <a:latin typeface="Calibri"/>
                <a:ea typeface="Calibri"/>
                <a:cs typeface="Calibri"/>
              </a:rPr>
              <a:t>viser</a:t>
            </a:r>
            <a:r>
              <a:rPr lang="en-US" altLang="nb-NO" sz="2800" i="1" dirty="0">
                <a:solidFill>
                  <a:schemeClr val="tx1">
                    <a:lumMod val="85000"/>
                    <a:lumOff val="15000"/>
                  </a:schemeClr>
                </a:solidFill>
                <a:latin typeface="Calibri"/>
                <a:ea typeface="Calibri"/>
                <a:cs typeface="Calibri"/>
              </a:rPr>
              <a:t> </a:t>
            </a:r>
            <a:r>
              <a:rPr lang="en-US" altLang="nb-NO" sz="2800" i="1" dirty="0" err="1">
                <a:solidFill>
                  <a:schemeClr val="tx1">
                    <a:lumMod val="85000"/>
                    <a:lumOff val="15000"/>
                  </a:schemeClr>
                </a:solidFill>
                <a:latin typeface="Calibri"/>
                <a:ea typeface="Calibri"/>
                <a:cs typeface="Calibri"/>
              </a:rPr>
              <a:t>hvordan</a:t>
            </a:r>
            <a:r>
              <a:rPr lang="en-US" altLang="nb-NO" sz="2800" i="1" dirty="0">
                <a:solidFill>
                  <a:schemeClr val="tx1">
                    <a:lumMod val="85000"/>
                    <a:lumOff val="15000"/>
                  </a:schemeClr>
                </a:solidFill>
                <a:latin typeface="Calibri"/>
                <a:ea typeface="Calibri"/>
                <a:cs typeface="Calibri"/>
              </a:rPr>
              <a:t> </a:t>
            </a:r>
            <a:r>
              <a:rPr lang="en-US" altLang="nb-NO" sz="2800" i="1" dirty="0" err="1">
                <a:solidFill>
                  <a:schemeClr val="tx1">
                    <a:lumMod val="85000"/>
                    <a:lumOff val="15000"/>
                  </a:schemeClr>
                </a:solidFill>
                <a:latin typeface="Calibri"/>
                <a:ea typeface="Calibri"/>
                <a:cs typeface="Calibri"/>
              </a:rPr>
              <a:t>gassemboli</a:t>
            </a:r>
            <a:r>
              <a:rPr lang="en-US" altLang="nb-NO" sz="2800" i="1" dirty="0">
                <a:solidFill>
                  <a:schemeClr val="tx1">
                    <a:lumMod val="85000"/>
                    <a:lumOff val="15000"/>
                  </a:schemeClr>
                </a:solidFill>
                <a:latin typeface="Calibri"/>
                <a:ea typeface="Calibri"/>
                <a:cs typeface="Calibri"/>
              </a:rPr>
              <a:t> </a:t>
            </a:r>
            <a:r>
              <a:rPr lang="en-US" altLang="nb-NO" sz="2800" i="1" dirty="0" err="1">
                <a:solidFill>
                  <a:schemeClr val="tx1">
                    <a:lumMod val="85000"/>
                    <a:lumOff val="15000"/>
                  </a:schemeClr>
                </a:solidFill>
                <a:latin typeface="Calibri"/>
                <a:ea typeface="Calibri"/>
                <a:cs typeface="Calibri"/>
              </a:rPr>
              <a:t>okkluderer</a:t>
            </a:r>
            <a:r>
              <a:rPr lang="en-US" altLang="nb-NO" sz="2800" i="1" dirty="0">
                <a:solidFill>
                  <a:schemeClr val="tx1">
                    <a:lumMod val="85000"/>
                    <a:lumOff val="15000"/>
                  </a:schemeClr>
                </a:solidFill>
                <a:latin typeface="Calibri"/>
                <a:ea typeface="Calibri"/>
                <a:cs typeface="Calibri"/>
              </a:rPr>
              <a:t> </a:t>
            </a:r>
            <a:r>
              <a:rPr lang="en-US" altLang="nb-NO" sz="2800" i="1" dirty="0" err="1">
                <a:solidFill>
                  <a:schemeClr val="tx1">
                    <a:lumMod val="85000"/>
                    <a:lumOff val="15000"/>
                  </a:schemeClr>
                </a:solidFill>
                <a:latin typeface="Calibri"/>
                <a:ea typeface="Calibri"/>
                <a:cs typeface="Calibri"/>
              </a:rPr>
              <a:t>blodstrømmen</a:t>
            </a:r>
            <a:r>
              <a:rPr lang="en-US" altLang="nb-NO" sz="2800" i="1" dirty="0">
                <a:solidFill>
                  <a:schemeClr val="tx1">
                    <a:lumMod val="85000"/>
                    <a:lumOff val="15000"/>
                  </a:schemeClr>
                </a:solidFill>
                <a:latin typeface="Calibri"/>
                <a:ea typeface="Calibri"/>
                <a:cs typeface="Calibri"/>
              </a:rPr>
              <a:t> </a:t>
            </a:r>
            <a:r>
              <a:rPr lang="en-US" altLang="nb-NO" sz="2800" i="1" dirty="0" err="1">
                <a:solidFill>
                  <a:schemeClr val="tx1">
                    <a:lumMod val="85000"/>
                    <a:lumOff val="15000"/>
                  </a:schemeClr>
                </a:solidFill>
                <a:latin typeface="Calibri"/>
                <a:ea typeface="Calibri"/>
                <a:cs typeface="Calibri"/>
              </a:rPr>
              <a:t>ved</a:t>
            </a:r>
            <a:r>
              <a:rPr lang="en-US" altLang="nb-NO" sz="2800" i="1" dirty="0">
                <a:solidFill>
                  <a:schemeClr val="tx1">
                    <a:lumMod val="85000"/>
                    <a:lumOff val="15000"/>
                  </a:schemeClr>
                </a:solidFill>
                <a:latin typeface="Calibri"/>
                <a:ea typeface="Calibri"/>
                <a:cs typeface="Calibri"/>
              </a:rPr>
              <a:t>  </a:t>
            </a:r>
            <a:r>
              <a:rPr lang="en-US" altLang="nb-NO" sz="2800" i="1" dirty="0" err="1">
                <a:solidFill>
                  <a:schemeClr val="tx1">
                    <a:lumMod val="85000"/>
                    <a:lumOff val="15000"/>
                  </a:schemeClr>
                </a:solidFill>
                <a:latin typeface="Calibri"/>
                <a:ea typeface="Calibri"/>
                <a:cs typeface="Calibri"/>
              </a:rPr>
              <a:t>trykkfallssyke</a:t>
            </a:r>
            <a:r>
              <a:rPr lang="en-US" altLang="nb-NO" sz="2800" i="1" dirty="0">
                <a:solidFill>
                  <a:schemeClr val="tx1">
                    <a:lumMod val="85000"/>
                    <a:lumOff val="15000"/>
                  </a:schemeClr>
                </a:solidFill>
                <a:latin typeface="Calibri"/>
                <a:ea typeface="Calibri"/>
                <a:cs typeface="Calibri"/>
              </a:rPr>
              <a:t>.</a:t>
            </a:r>
            <a:endParaRPr lang="en-US" altLang="nb-NO" sz="2800" i="1" dirty="0">
              <a:solidFill>
                <a:schemeClr val="tx1">
                  <a:lumMod val="85000"/>
                  <a:lumOff val="15000"/>
                </a:schemeClr>
              </a:solidFill>
              <a:latin typeface="Calibri" panose="020F0502020204030204" pitchFamily="34" charset="0"/>
              <a:cs typeface="Calibri" panose="020F0502020204030204" pitchFamily="34" charset="0"/>
            </a:endParaRPr>
          </a:p>
          <a:p>
            <a:endParaRPr lang="nb-NO" dirty="0"/>
          </a:p>
        </p:txBody>
      </p:sp>
      <p:pic>
        <p:nvPicPr>
          <p:cNvPr id="8" name="Picture 8" descr="Platelets">
            <a:extLst>
              <a:ext uri="{FF2B5EF4-FFF2-40B4-BE49-F238E27FC236}">
                <a16:creationId xmlns:a16="http://schemas.microsoft.com/office/drawing/2014/main" id="{E3BFAAAF-DAED-35C1-CF6D-6D976D33C9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98815" y="19246841"/>
            <a:ext cx="8817674" cy="6172373"/>
          </a:xfrm>
          <a:prstGeom prst="rect">
            <a:avLst/>
          </a:prstGeom>
          <a:noFill/>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A234BBB2-912A-B2B0-FBBF-F4BF341C3535}"/>
              </a:ext>
            </a:extLst>
          </p:cNvPr>
          <p:cNvSpPr txBox="1"/>
          <p:nvPr/>
        </p:nvSpPr>
        <p:spPr>
          <a:xfrm>
            <a:off x="22312506" y="25470014"/>
            <a:ext cx="8190291" cy="1384995"/>
          </a:xfrm>
          <a:prstGeom prst="rect">
            <a:avLst/>
          </a:prstGeom>
          <a:noFill/>
        </p:spPr>
        <p:txBody>
          <a:bodyPr wrap="square" rtlCol="0">
            <a:spAutoFit/>
          </a:bodyPr>
          <a:lstStyle/>
          <a:p>
            <a:r>
              <a:rPr lang="nb-NO" sz="2800" i="1" dirty="0">
                <a:latin typeface="Calibri" panose="020F0502020204030204" pitchFamily="34" charset="0"/>
                <a:ea typeface="Calibri" panose="020F0502020204030204" pitchFamily="34" charset="0"/>
                <a:cs typeface="Calibri" panose="020F0502020204030204" pitchFamily="34" charset="0"/>
              </a:rPr>
              <a:t>Figur 3: Bildet viser erytrocytter omgitt av aktiverte og ikke-aktiverte blodplater. De aktiverte blodplatene er aggregerte og har pseudopodier.</a:t>
            </a:r>
          </a:p>
        </p:txBody>
      </p:sp>
      <p:sp>
        <p:nvSpPr>
          <p:cNvPr id="10" name="TekstSylinder 9">
            <a:extLst>
              <a:ext uri="{FF2B5EF4-FFF2-40B4-BE49-F238E27FC236}">
                <a16:creationId xmlns:a16="http://schemas.microsoft.com/office/drawing/2014/main" id="{9BD266A9-4BD0-A1D9-9DF5-F33F8D291A36}"/>
              </a:ext>
            </a:extLst>
          </p:cNvPr>
          <p:cNvSpPr txBox="1"/>
          <p:nvPr/>
        </p:nvSpPr>
        <p:spPr>
          <a:xfrm>
            <a:off x="2919003" y="26806465"/>
            <a:ext cx="5388535" cy="800219"/>
          </a:xfrm>
          <a:prstGeom prst="rect">
            <a:avLst/>
          </a:prstGeom>
          <a:noFill/>
        </p:spPr>
        <p:txBody>
          <a:bodyPr wrap="square" rtlCol="0">
            <a:spAutoFit/>
          </a:bodyPr>
          <a:lstStyle/>
          <a:p>
            <a:r>
              <a:rPr lang="en-US" altLang="nb-NO" sz="2800" i="1" dirty="0" err="1">
                <a:solidFill>
                  <a:schemeClr val="tx1">
                    <a:lumMod val="85000"/>
                    <a:lumOff val="15000"/>
                  </a:schemeClr>
                </a:solidFill>
                <a:latin typeface="Calibri"/>
                <a:ea typeface="Calibri"/>
                <a:cs typeface="Calibri"/>
              </a:rPr>
              <a:t>Figur</a:t>
            </a:r>
            <a:r>
              <a:rPr lang="en-US" altLang="nb-NO" sz="2800" i="1" dirty="0">
                <a:solidFill>
                  <a:schemeClr val="tx1">
                    <a:lumMod val="85000"/>
                    <a:lumOff val="15000"/>
                  </a:schemeClr>
                </a:solidFill>
                <a:latin typeface="Calibri"/>
                <a:ea typeface="Calibri"/>
                <a:cs typeface="Calibri"/>
              </a:rPr>
              <a:t> 1: </a:t>
            </a:r>
            <a:r>
              <a:rPr lang="en-US" altLang="nb-NO" sz="2800" i="1" dirty="0" err="1">
                <a:solidFill>
                  <a:schemeClr val="tx1">
                    <a:lumMod val="85000"/>
                    <a:lumOff val="15000"/>
                  </a:schemeClr>
                </a:solidFill>
                <a:latin typeface="Calibri"/>
                <a:ea typeface="Calibri"/>
                <a:cs typeface="Calibri"/>
              </a:rPr>
              <a:t>Bildet</a:t>
            </a:r>
            <a:r>
              <a:rPr lang="en-US" altLang="nb-NO" sz="2800" i="1" dirty="0">
                <a:solidFill>
                  <a:schemeClr val="tx1">
                    <a:lumMod val="85000"/>
                    <a:lumOff val="15000"/>
                  </a:schemeClr>
                </a:solidFill>
                <a:latin typeface="Calibri"/>
                <a:ea typeface="Calibri"/>
                <a:cs typeface="Calibri"/>
              </a:rPr>
              <a:t> </a:t>
            </a:r>
            <a:r>
              <a:rPr lang="en-US" altLang="nb-NO" sz="2800" i="1" dirty="0" err="1">
                <a:solidFill>
                  <a:schemeClr val="tx1">
                    <a:lumMod val="85000"/>
                    <a:lumOff val="15000"/>
                  </a:schemeClr>
                </a:solidFill>
                <a:latin typeface="Calibri"/>
                <a:ea typeface="Calibri"/>
                <a:cs typeface="Calibri"/>
              </a:rPr>
              <a:t>viser</a:t>
            </a:r>
            <a:r>
              <a:rPr lang="en-US" altLang="nb-NO" sz="2800" i="1" dirty="0">
                <a:solidFill>
                  <a:schemeClr val="tx1">
                    <a:lumMod val="85000"/>
                    <a:lumOff val="15000"/>
                  </a:schemeClr>
                </a:solidFill>
                <a:latin typeface="Calibri"/>
                <a:ea typeface="Calibri"/>
                <a:cs typeface="Calibri"/>
              </a:rPr>
              <a:t> SCUBA-</a:t>
            </a:r>
            <a:r>
              <a:rPr lang="en-US" altLang="nb-NO" sz="2800" i="1" dirty="0" err="1">
                <a:solidFill>
                  <a:schemeClr val="tx1">
                    <a:lumMod val="85000"/>
                    <a:lumOff val="15000"/>
                  </a:schemeClr>
                </a:solidFill>
                <a:latin typeface="Calibri"/>
                <a:ea typeface="Calibri"/>
                <a:cs typeface="Calibri"/>
              </a:rPr>
              <a:t>dykking</a:t>
            </a:r>
            <a:endParaRPr lang="en-US" altLang="nb-NO" sz="2800" i="1" dirty="0">
              <a:solidFill>
                <a:schemeClr val="tx1">
                  <a:lumMod val="85000"/>
                  <a:lumOff val="15000"/>
                </a:schemeClr>
              </a:solidFill>
              <a:latin typeface="Calibri" panose="020F0502020204030204" pitchFamily="34" charset="0"/>
              <a:cs typeface="Calibri" panose="020F0502020204030204" pitchFamily="34" charset="0"/>
            </a:endParaRPr>
          </a:p>
          <a:p>
            <a:endParaRPr lang="nb-NO" dirty="0"/>
          </a:p>
        </p:txBody>
      </p:sp>
    </p:spTree>
  </p:cSld>
  <p:clrMapOvr>
    <a:masterClrMapping/>
  </p:clrMapOvr>
</p:sld>
</file>

<file path=ppt/theme/theme1.xml><?xml version="1.0" encoding="utf-8"?>
<a:theme xmlns:a="http://schemas.openxmlformats.org/drawingml/2006/main" name="Galleri">
  <a:themeElements>
    <a:clrScheme name="Fiolet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Gal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TotalTime>
  <Words>841</Words>
  <Application>Microsoft Office PowerPoint</Application>
  <PresentationFormat>Egendefinert</PresentationFormat>
  <Paragraphs>62</Paragraphs>
  <Slides>1</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vt:i4>
      </vt:variant>
    </vt:vector>
  </HeadingPairs>
  <TitlesOfParts>
    <vt:vector size="5" baseType="lpstr">
      <vt:lpstr>Arial</vt:lpstr>
      <vt:lpstr>Calibri</vt:lpstr>
      <vt:lpstr>Gill Sans MT</vt:lpstr>
      <vt:lpstr>Galleri</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Eirik Dalheim</cp:lastModifiedBy>
  <cp:revision>2</cp:revision>
  <cp:lastPrinted>2016-05-27T08:05:21Z</cp:lastPrinted>
  <dcterms:created xsi:type="dcterms:W3CDTF">2006-11-02T13:18:58Z</dcterms:created>
  <dcterms:modified xsi:type="dcterms:W3CDTF">2024-11-27T14:19:37Z</dcterms:modified>
</cp:coreProperties>
</file>