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F1"/>
    <a:srgbClr val="FFAA79"/>
    <a:srgbClr val="761A1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39" autoAdjust="0"/>
    <p:restoredTop sz="90138" autoAdjust="0"/>
  </p:normalViewPr>
  <p:slideViewPr>
    <p:cSldViewPr snapToGrid="0">
      <p:cViewPr>
        <p:scale>
          <a:sx n="25" d="100"/>
          <a:sy n="25" d="100"/>
        </p:scale>
        <p:origin x="768" y="-40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14.11.2024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7947" y="27323832"/>
            <a:ext cx="10364421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4201099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1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there an association between restless legs and obstructive sleep apnea?</a:t>
            </a:r>
            <a:endParaRPr lang="nb-NO" altLang="nb-NO" sz="1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7602200" y="3076575"/>
            <a:ext cx="16519843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4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this large hospital-based cross-sectional study the association between obstructive sleep apnea and restless legs was investigated. The results showed no association between the two.</a:t>
            </a:r>
            <a:endParaRPr lang="nb-NO" altLang="nb-NO" sz="4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6560702" y="2615262"/>
            <a:ext cx="5265371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0" rIns="18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August Waaraas</a:t>
            </a:r>
            <a:br>
              <a:rPr lang="nb-NO" altLang="nb-NO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Bergen</a:t>
            </a:r>
          </a:p>
          <a:p>
            <a:pPr algn="r" eaLnBrk="1" hangingPunct="1"/>
            <a:r>
              <a:rPr lang="nb-NO" altLang="nb-NO" sz="36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august.arentz@gmail.com</a:t>
            </a:r>
            <a:endParaRPr lang="nb-NO" altLang="nb-NO"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eaLnBrk="1" hangingPunct="1"/>
            <a:endParaRPr lang="nb-NO" altLang="nb-NO"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6229350"/>
            <a:ext cx="9969500" cy="6592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Objective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nb-NO" sz="4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Some studies have indicated a possible association between obstructive sleep </a:t>
            </a:r>
            <a:r>
              <a:rPr kumimoji="0" lang="en-GB" altLang="nb-NO" sz="4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apnea</a:t>
            </a:r>
            <a:r>
              <a:rPr kumimoji="0" lang="en-GB" altLang="nb-NO" sz="4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(OSA) and restless legs syndrome (RLS). Our aim was to explore this association in a large sample of patients referred to a hospital for suspected OSA.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en-GB" alt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en-GB" altLang="nb-NO" sz="4400" dirty="0">
              <a:solidFill>
                <a:srgbClr val="000000">
                  <a:lumMod val="85000"/>
                  <a:lumOff val="1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11152188" y="6229350"/>
            <a:ext cx="14739770" cy="8557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680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total, 24.1% fulfilled the criteria for RLS, whereas moderate-severe OSA (apnea-hypopnea-index ≥15) occurred in 38.1% of the patients. The proportion of patients with RLS did not differ depending on OSA severity. Furthermore, there was no association between RLS and OSA in either chi-square or logistic regression analyses. </a:t>
            </a:r>
          </a:p>
          <a:p>
            <a:pPr eaLnBrk="1" hangingPunct="1">
              <a:spcBef>
                <a:spcPct val="50000"/>
              </a:spcBef>
            </a:pPr>
            <a:endParaRPr lang="en-US" altLang="nb-NO" sz="4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Table 4 shows both crude and adjusted analysis of the association between patients with RLS and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wether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not they also had mild, moderate or severe OSA. </a:t>
            </a:r>
          </a:p>
        </p:txBody>
      </p:sp>
      <p:sp>
        <p:nvSpPr>
          <p:cNvPr id="2059" name="Text Box 3" descr="Text field "/>
          <p:cNvSpPr txBox="1">
            <a:spLocks noChangeArrowheads="1"/>
          </p:cNvSpPr>
          <p:nvPr/>
        </p:nvSpPr>
        <p:spPr bwMode="auto">
          <a:xfrm>
            <a:off x="1246178" y="12821924"/>
            <a:ext cx="9599973" cy="13634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056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b-NO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Methods: </a:t>
            </a:r>
            <a:r>
              <a:rPr kumimoji="0" lang="en-US" altLang="nb-NO" sz="4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sample included 8852  patients referred to </a:t>
            </a:r>
            <a:r>
              <a:rPr kumimoji="0" lang="en-US" altLang="nb-NO" sz="440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Haukeland</a:t>
            </a:r>
            <a:r>
              <a:rPr kumimoji="0" lang="en-US" altLang="nb-NO" sz="440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University Hospital with suspicion of OSA between 2011-2022. OSA was diagnosed and categorized using standard respiratory polygraphy. Prior to the sleep study the patients completed an extensive questionnaire, including questions to determine if they had RLS. Pearson chi-square tests were used to examine differences based on the presence and severity of OSA. Two separate logistic regression analyses were conducted. The first with moderate-severe OSA as the dependent variable and the second with RLS as the dependent variable. Both were adjusted for marital status, sex, body mass index ≥ 30, caffeine after 17:00, age, alcohol consumption and daily smoking. </a:t>
            </a:r>
          </a:p>
        </p:txBody>
      </p:sp>
      <p:sp>
        <p:nvSpPr>
          <p:cNvPr id="2065" name="References" descr="Field for references"/>
          <p:cNvSpPr txBox="1">
            <a:spLocks noChangeArrowheads="1"/>
          </p:cNvSpPr>
          <p:nvPr/>
        </p:nvSpPr>
        <p:spPr bwMode="auto">
          <a:xfrm>
            <a:off x="28152585" y="23209383"/>
            <a:ext cx="13409762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Authors: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Erik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Vevatne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Øverland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1*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August Waaraas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Ragnhild S. Lundetræ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1,2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Sverre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Lehmann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3,4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Ingvild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W. Saxvig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2,3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Bjørn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Bjorvatn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1,2,3</a:t>
            </a:r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Department of Global Public Health and Primary Care, University of Bergen, Bergen, Norway.</a:t>
            </a:r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Centre for Sleep Medicine,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Haukeland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University Hospital, Bergen, Norway.</a:t>
            </a:r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Norwegian Competence Center for Sleep Disorders,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Haukeland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University Hospital, Bergen, Norway.</a:t>
            </a:r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Department of Clinical Science, University of Bergen, Bergen, Norway.</a:t>
            </a:r>
            <a:endParaRPr lang="nb-NO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>
            <a:off x="11152188" y="27036032"/>
            <a:ext cx="1010983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altLang="nb-N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ACKNOWLEDGEMENTS</a:t>
            </a:r>
          </a:p>
          <a:p>
            <a:pPr eaLnBrk="1" hangingPunct="1">
              <a:defRPr/>
            </a:pPr>
            <a:r>
              <a:rPr kumimoji="0" lang="en-GB" altLang="nb-NO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85000"/>
                    <a:lumOff val="1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The text in this template is largely based upon the article ”</a:t>
            </a:r>
            <a:r>
              <a:rPr lang="en-US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 there an association between obstructive sleep apnea and restless legs syndrome? Results from a large hospital-based cross-sectional study</a:t>
            </a:r>
            <a:r>
              <a:rPr lang="en-GB" sz="2200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”. </a:t>
            </a:r>
            <a:endParaRPr lang="nb-NO" sz="18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7962B1A5-1A2D-A44B-865C-E8AEB4ED7BFD}"/>
              </a:ext>
            </a:extLst>
          </p:cNvPr>
          <p:cNvSpPr txBox="1"/>
          <p:nvPr/>
        </p:nvSpPr>
        <p:spPr>
          <a:xfrm flipH="1">
            <a:off x="36182013" y="737499"/>
            <a:ext cx="513867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1" hangingPunct="1"/>
            <a:r>
              <a:rPr lang="nb-NO" altLang="nb-NO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Erik </a:t>
            </a:r>
            <a:r>
              <a:rPr lang="nb-NO" altLang="nb-NO" sz="4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Vevatne</a:t>
            </a:r>
            <a:br>
              <a:rPr lang="nb-NO" altLang="nb-NO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altLang="nb-NO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nb-NO" altLang="nb-NO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altLang="nb-NO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altLang="nb-NO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Bergen</a:t>
            </a:r>
          </a:p>
          <a:p>
            <a:pPr algn="r" eaLnBrk="1" hangingPunct="1"/>
            <a:r>
              <a:rPr lang="nb-NO" altLang="nb-NO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erikvo98@gmail.com</a:t>
            </a:r>
          </a:p>
          <a:p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B3A454BA-FC37-EC45-9D74-D943030E09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188" y="15723413"/>
            <a:ext cx="16276223" cy="9922236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00CB031A-36D2-C949-B9FF-7A554F5BB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5594" y="24372778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nb-NO" sz="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kumimoji="0" lang="en-US" altLang="nb-N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nb-N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28371149-7BDA-ED41-A620-2A21C12A9A9F}"/>
              </a:ext>
            </a:extLst>
          </p:cNvPr>
          <p:cNvSpPr txBox="1"/>
          <p:nvPr/>
        </p:nvSpPr>
        <p:spPr>
          <a:xfrm>
            <a:off x="28152585" y="6924460"/>
            <a:ext cx="13168100" cy="1277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lang="nb-NO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The present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large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, hospital-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, cross-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sectional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study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sought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determine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whether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association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exists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between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OSA and RLS in a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population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patients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referred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suspected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OSA.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Contrary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initial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hypotheses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findings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demonstrated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significant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association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between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RLS and OSA, nor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severity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OSA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appear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predict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presence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RLS.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These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suggest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RLS and OSA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likely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to have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distinct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underlying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pathophysiological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mechanisms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contributing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their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lack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association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. Given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study’s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limitations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future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research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aim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confirm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these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findings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in a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broader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, more diverse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population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Additionally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exploring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treating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condition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provide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further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insights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their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relationship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Clinically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these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findings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indicate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RLS screening in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patients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OSA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not be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necessary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unless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other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risk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factors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b-NO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nb-NO" sz="4400" dirty="0">
                <a:latin typeface="Calibri" panose="020F0502020204030204" pitchFamily="34" charset="0"/>
                <a:cs typeface="Calibri" panose="020F0502020204030204" pitchFamily="34" charset="0"/>
              </a:rPr>
              <a:t> present.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4316</TotalTime>
  <Words>587</Words>
  <Application>Microsoft Macintosh PowerPoint</Application>
  <PresentationFormat>Egendefinert</PresentationFormat>
  <Paragraphs>26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August Arentz Sunnarvik Waaraas</cp:lastModifiedBy>
  <cp:revision>156</cp:revision>
  <cp:lastPrinted>2016-05-27T08:05:21Z</cp:lastPrinted>
  <dcterms:created xsi:type="dcterms:W3CDTF">2006-11-02T13:18:58Z</dcterms:created>
  <dcterms:modified xsi:type="dcterms:W3CDTF">2024-11-14T15:20:26Z</dcterms:modified>
</cp:coreProperties>
</file>