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70" r:id="rId2"/>
  </p:sldIdLst>
  <p:sldSz cx="42808525" cy="30279975"/>
  <p:notesSz cx="7099300" cy="10234613"/>
  <p:defaultTextStyle>
    <a:defPPr>
      <a:defRPr lang="nb-NO"/>
    </a:defPPr>
    <a:lvl1pPr algn="l" rtl="0" fontAlgn="base">
      <a:spcBef>
        <a:spcPct val="0"/>
      </a:spcBef>
      <a:spcAft>
        <a:spcPct val="0"/>
      </a:spcAft>
      <a:defRPr sz="3200" kern="1200">
        <a:solidFill>
          <a:schemeClr val="tx1"/>
        </a:solidFill>
        <a:latin typeface="Arial" charset="0"/>
        <a:ea typeface="+mn-ea"/>
        <a:cs typeface="+mn-cs"/>
      </a:defRPr>
    </a:lvl1pPr>
    <a:lvl2pPr marL="457200" algn="l" rtl="0" fontAlgn="base">
      <a:spcBef>
        <a:spcPct val="0"/>
      </a:spcBef>
      <a:spcAft>
        <a:spcPct val="0"/>
      </a:spcAft>
      <a:defRPr sz="3200" kern="1200">
        <a:solidFill>
          <a:schemeClr val="tx1"/>
        </a:solidFill>
        <a:latin typeface="Arial" charset="0"/>
        <a:ea typeface="+mn-ea"/>
        <a:cs typeface="+mn-cs"/>
      </a:defRPr>
    </a:lvl2pPr>
    <a:lvl3pPr marL="914400" algn="l" rtl="0" fontAlgn="base">
      <a:spcBef>
        <a:spcPct val="0"/>
      </a:spcBef>
      <a:spcAft>
        <a:spcPct val="0"/>
      </a:spcAft>
      <a:defRPr sz="3200" kern="1200">
        <a:solidFill>
          <a:schemeClr val="tx1"/>
        </a:solidFill>
        <a:latin typeface="Arial" charset="0"/>
        <a:ea typeface="+mn-ea"/>
        <a:cs typeface="+mn-cs"/>
      </a:defRPr>
    </a:lvl3pPr>
    <a:lvl4pPr marL="1371600" algn="l" rtl="0" fontAlgn="base">
      <a:spcBef>
        <a:spcPct val="0"/>
      </a:spcBef>
      <a:spcAft>
        <a:spcPct val="0"/>
      </a:spcAft>
      <a:defRPr sz="3200" kern="1200">
        <a:solidFill>
          <a:schemeClr val="tx1"/>
        </a:solidFill>
        <a:latin typeface="Arial" charset="0"/>
        <a:ea typeface="+mn-ea"/>
        <a:cs typeface="+mn-cs"/>
      </a:defRPr>
    </a:lvl4pPr>
    <a:lvl5pPr marL="1828800" algn="l" rtl="0" fontAlgn="base">
      <a:spcBef>
        <a:spcPct val="0"/>
      </a:spcBef>
      <a:spcAft>
        <a:spcPct val="0"/>
      </a:spcAft>
      <a:defRPr sz="3200" kern="1200">
        <a:solidFill>
          <a:schemeClr val="tx1"/>
        </a:solidFill>
        <a:latin typeface="Arial" charset="0"/>
        <a:ea typeface="+mn-ea"/>
        <a:cs typeface="+mn-cs"/>
      </a:defRPr>
    </a:lvl5pPr>
    <a:lvl6pPr marL="2286000" algn="l" defTabSz="914400" rtl="0" eaLnBrk="1" latinLnBrk="0" hangingPunct="1">
      <a:defRPr sz="3200" kern="1200">
        <a:solidFill>
          <a:schemeClr val="tx1"/>
        </a:solidFill>
        <a:latin typeface="Arial" charset="0"/>
        <a:ea typeface="+mn-ea"/>
        <a:cs typeface="+mn-cs"/>
      </a:defRPr>
    </a:lvl6pPr>
    <a:lvl7pPr marL="2743200" algn="l" defTabSz="914400" rtl="0" eaLnBrk="1" latinLnBrk="0" hangingPunct="1">
      <a:defRPr sz="3200" kern="1200">
        <a:solidFill>
          <a:schemeClr val="tx1"/>
        </a:solidFill>
        <a:latin typeface="Arial" charset="0"/>
        <a:ea typeface="+mn-ea"/>
        <a:cs typeface="+mn-cs"/>
      </a:defRPr>
    </a:lvl7pPr>
    <a:lvl8pPr marL="3200400" algn="l" defTabSz="914400" rtl="0" eaLnBrk="1" latinLnBrk="0" hangingPunct="1">
      <a:defRPr sz="3200" kern="1200">
        <a:solidFill>
          <a:schemeClr val="tx1"/>
        </a:solidFill>
        <a:latin typeface="Arial" charset="0"/>
        <a:ea typeface="+mn-ea"/>
        <a:cs typeface="+mn-cs"/>
      </a:defRPr>
    </a:lvl8pPr>
    <a:lvl9pPr marL="3657600" algn="l" defTabSz="914400" rtl="0" eaLnBrk="1" latinLnBrk="0" hangingPunct="1">
      <a:defRPr sz="32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778">
          <p15:clr>
            <a:srgbClr val="A4A3A4"/>
          </p15:clr>
        </p15:guide>
        <p15:guide id="2" orient="horz" pos="18586">
          <p15:clr>
            <a:srgbClr val="A4A3A4"/>
          </p15:clr>
        </p15:guide>
        <p15:guide id="3" orient="horz" pos="17074">
          <p15:clr>
            <a:srgbClr val="A4A3A4"/>
          </p15:clr>
        </p15:guide>
        <p15:guide id="4" pos="745">
          <p15:clr>
            <a:srgbClr val="A4A3A4"/>
          </p15:clr>
        </p15:guide>
        <p15:guide id="5" pos="19961">
          <p15:clr>
            <a:srgbClr val="A4A3A4"/>
          </p15:clr>
        </p15:guide>
        <p15:guide id="6" pos="26361">
          <p15:clr>
            <a:srgbClr val="A4A3A4"/>
          </p15:clr>
        </p15:guide>
        <p15:guide id="7" pos="13513">
          <p15:clr>
            <a:srgbClr val="A4A3A4"/>
          </p15:clr>
        </p15:guide>
        <p15:guide id="8" pos="7025">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8564E"/>
    <a:srgbClr val="262626"/>
    <a:srgbClr val="005473"/>
    <a:srgbClr val="3433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ddels stil 2 – uthev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28" d="100"/>
          <a:sy n="28" d="100"/>
        </p:scale>
        <p:origin x="1146" y="126"/>
      </p:cViewPr>
      <p:guideLst>
        <p:guide orient="horz" pos="2778"/>
        <p:guide orient="horz" pos="18586"/>
        <p:guide orient="horz" pos="17074"/>
        <p:guide pos="745"/>
        <p:guide pos="19961"/>
        <p:guide pos="26361"/>
        <p:guide pos="13513"/>
        <p:guide pos="7025"/>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irik Dalheim" userId="f4cbcee8-a52d-4439-92e4-0606293a6078" providerId="ADAL" clId="{432A4BF5-A666-4FCA-95DF-301F4B050298}"/>
    <pc:docChg chg="custSel modSld">
      <pc:chgData name="Eirik Dalheim" userId="f4cbcee8-a52d-4439-92e4-0606293a6078" providerId="ADAL" clId="{432A4BF5-A666-4FCA-95DF-301F4B050298}" dt="2024-12-13T08:20:43.634" v="0" actId="478"/>
      <pc:docMkLst>
        <pc:docMk/>
      </pc:docMkLst>
      <pc:sldChg chg="delSp mod delAnim">
        <pc:chgData name="Eirik Dalheim" userId="f4cbcee8-a52d-4439-92e4-0606293a6078" providerId="ADAL" clId="{432A4BF5-A666-4FCA-95DF-301F4B050298}" dt="2024-12-13T08:20:43.634" v="0" actId="478"/>
        <pc:sldMkLst>
          <pc:docMk/>
          <pc:sldMk cId="3587269528" sldId="270"/>
        </pc:sldMkLst>
        <pc:picChg chg="del">
          <ac:chgData name="Eirik Dalheim" userId="f4cbcee8-a52d-4439-92e4-0606293a6078" providerId="ADAL" clId="{432A4BF5-A666-4FCA-95DF-301F4B050298}" dt="2024-12-13T08:20:43.634" v="0" actId="478"/>
          <ac:picMkLst>
            <pc:docMk/>
            <pc:sldMk cId="3587269528" sldId="270"/>
            <ac:picMk id="69" creationId="{E4E4F15E-B033-C201-1FE7-C34ACE192F31}"/>
          </ac:picMkLst>
        </pc:picChg>
      </pc:sldChg>
    </pc:docChg>
  </pc:docChgLst>
  <pc:docChgLst>
    <pc:chgData name="David Teigen" userId="S::dte004@uib.no::fae96ab4-4b34-42ef-97e7-898f6be36ffc" providerId="AD" clId="Web-{9B2FEFAD-A275-BC65-948B-C9D64E73C742}"/>
    <pc:docChg chg="delSld modSld">
      <pc:chgData name="David Teigen" userId="S::dte004@uib.no::fae96ab4-4b34-42ef-97e7-898f6be36ffc" providerId="AD" clId="Web-{9B2FEFAD-A275-BC65-948B-C9D64E73C742}" dt="2024-11-12T14:21:36.483" v="1822"/>
      <pc:docMkLst>
        <pc:docMk/>
      </pc:docMkLst>
      <pc:sldChg chg="del">
        <pc:chgData name="David Teigen" userId="S::dte004@uib.no::fae96ab4-4b34-42ef-97e7-898f6be36ffc" providerId="AD" clId="Web-{9B2FEFAD-A275-BC65-948B-C9D64E73C742}" dt="2024-11-12T14:21:36.483" v="1822"/>
        <pc:sldMkLst>
          <pc:docMk/>
          <pc:sldMk cId="1757885557" sldId="263"/>
        </pc:sldMkLst>
      </pc:sldChg>
      <pc:sldChg chg="del">
        <pc:chgData name="David Teigen" userId="S::dte004@uib.no::fae96ab4-4b34-42ef-97e7-898f6be36ffc" providerId="AD" clId="Web-{9B2FEFAD-A275-BC65-948B-C9D64E73C742}" dt="2024-11-12T14:21:34.655" v="1821"/>
        <pc:sldMkLst>
          <pc:docMk/>
          <pc:sldMk cId="2637817150" sldId="264"/>
        </pc:sldMkLst>
      </pc:sldChg>
      <pc:sldChg chg="del">
        <pc:chgData name="David Teigen" userId="S::dte004@uib.no::fae96ab4-4b34-42ef-97e7-898f6be36ffc" providerId="AD" clId="Web-{9B2FEFAD-A275-BC65-948B-C9D64E73C742}" dt="2024-11-12T14:21:32.389" v="1820"/>
        <pc:sldMkLst>
          <pc:docMk/>
          <pc:sldMk cId="622311632" sldId="269"/>
        </pc:sldMkLst>
      </pc:sldChg>
      <pc:sldChg chg="addSp delSp modSp">
        <pc:chgData name="David Teigen" userId="S::dte004@uib.no::fae96ab4-4b34-42ef-97e7-898f6be36ffc" providerId="AD" clId="Web-{9B2FEFAD-A275-BC65-948B-C9D64E73C742}" dt="2024-11-12T14:21:21.389" v="1819" actId="20577"/>
        <pc:sldMkLst>
          <pc:docMk/>
          <pc:sldMk cId="3587269528" sldId="270"/>
        </pc:sldMkLst>
        <pc:spChg chg="add mod">
          <ac:chgData name="David Teigen" userId="S::dte004@uib.no::fae96ab4-4b34-42ef-97e7-898f6be36ffc" providerId="AD" clId="Web-{9B2FEFAD-A275-BC65-948B-C9D64E73C742}" dt="2024-11-12T14:19:43.400" v="1795" actId="1076"/>
          <ac:spMkLst>
            <pc:docMk/>
            <pc:sldMk cId="3587269528" sldId="270"/>
            <ac:spMk id="2" creationId="{CB4118FA-7786-1598-16FA-770E57A2D28C}"/>
          </ac:spMkLst>
        </pc:spChg>
        <pc:spChg chg="add mod">
          <ac:chgData name="David Teigen" userId="S::dte004@uib.no::fae96ab4-4b34-42ef-97e7-898f6be36ffc" providerId="AD" clId="Web-{9B2FEFAD-A275-BC65-948B-C9D64E73C742}" dt="2024-11-12T14:18:27.679" v="1784" actId="1076"/>
          <ac:spMkLst>
            <pc:docMk/>
            <pc:sldMk cId="3587269528" sldId="270"/>
            <ac:spMk id="5" creationId="{1AE7D942-5346-0D7A-C934-A301E4E1232D}"/>
          </ac:spMkLst>
        </pc:spChg>
        <pc:spChg chg="add mod">
          <ac:chgData name="David Teigen" userId="S::dte004@uib.no::fae96ab4-4b34-42ef-97e7-898f6be36ffc" providerId="AD" clId="Web-{9B2FEFAD-A275-BC65-948B-C9D64E73C742}" dt="2024-11-12T14:07:39.697" v="1680" actId="1076"/>
          <ac:spMkLst>
            <pc:docMk/>
            <pc:sldMk cId="3587269528" sldId="270"/>
            <ac:spMk id="6" creationId="{A7E7879B-BAED-5088-9268-9D5DD22E7783}"/>
          </ac:spMkLst>
        </pc:spChg>
        <pc:spChg chg="mod">
          <ac:chgData name="David Teigen" userId="S::dte004@uib.no::fae96ab4-4b34-42ef-97e7-898f6be36ffc" providerId="AD" clId="Web-{9B2FEFAD-A275-BC65-948B-C9D64E73C742}" dt="2024-11-12T14:04:30.423" v="1661" actId="1076"/>
          <ac:spMkLst>
            <pc:docMk/>
            <pc:sldMk cId="3587269528" sldId="270"/>
            <ac:spMk id="8" creationId="{6D7A8001-025A-302E-32D5-AAA2CE18F87F}"/>
          </ac:spMkLst>
        </pc:spChg>
        <pc:spChg chg="mod">
          <ac:chgData name="David Teigen" userId="S::dte004@uib.no::fae96ab4-4b34-42ef-97e7-898f6be36ffc" providerId="AD" clId="Web-{9B2FEFAD-A275-BC65-948B-C9D64E73C742}" dt="2024-11-12T14:18:30.569" v="1785" actId="1076"/>
          <ac:spMkLst>
            <pc:docMk/>
            <pc:sldMk cId="3587269528" sldId="270"/>
            <ac:spMk id="20" creationId="{741763CC-87AB-5755-1497-AB14952E0B19}"/>
          </ac:spMkLst>
        </pc:spChg>
        <pc:spChg chg="mod">
          <ac:chgData name="David Teigen" userId="S::dte004@uib.no::fae96ab4-4b34-42ef-97e7-898f6be36ffc" providerId="AD" clId="Web-{9B2FEFAD-A275-BC65-948B-C9D64E73C742}" dt="2024-11-12T13:31:21.104" v="78" actId="20577"/>
          <ac:spMkLst>
            <pc:docMk/>
            <pc:sldMk cId="3587269528" sldId="270"/>
            <ac:spMk id="30" creationId="{901D4538-321E-62C1-EE45-5546B75213AD}"/>
          </ac:spMkLst>
        </pc:spChg>
        <pc:spChg chg="mod">
          <ac:chgData name="David Teigen" userId="S::dte004@uib.no::fae96ab4-4b34-42ef-97e7-898f6be36ffc" providerId="AD" clId="Web-{9B2FEFAD-A275-BC65-948B-C9D64E73C742}" dt="2024-11-12T14:21:21.389" v="1819" actId="20577"/>
          <ac:spMkLst>
            <pc:docMk/>
            <pc:sldMk cId="3587269528" sldId="270"/>
            <ac:spMk id="32" creationId="{B497D74F-797E-817B-8A8B-ABD84A795337}"/>
          </ac:spMkLst>
        </pc:spChg>
        <pc:spChg chg="mod">
          <ac:chgData name="David Teigen" userId="S::dte004@uib.no::fae96ab4-4b34-42ef-97e7-898f6be36ffc" providerId="AD" clId="Web-{9B2FEFAD-A275-BC65-948B-C9D64E73C742}" dt="2024-11-12T13:29:32.302" v="67" actId="1076"/>
          <ac:spMkLst>
            <pc:docMk/>
            <pc:sldMk cId="3587269528" sldId="270"/>
            <ac:spMk id="43" creationId="{709D1CB8-54DF-0390-A1CA-BC95607EDE13}"/>
          </ac:spMkLst>
        </pc:spChg>
        <pc:spChg chg="mod">
          <ac:chgData name="David Teigen" userId="S::dte004@uib.no::fae96ab4-4b34-42ef-97e7-898f6be36ffc" providerId="AD" clId="Web-{9B2FEFAD-A275-BC65-948B-C9D64E73C742}" dt="2024-11-12T14:16:07.360" v="1771" actId="20577"/>
          <ac:spMkLst>
            <pc:docMk/>
            <pc:sldMk cId="3587269528" sldId="270"/>
            <ac:spMk id="47" creationId="{23F5FC60-63CF-5F68-0E05-87B7DD13ACFB}"/>
          </ac:spMkLst>
        </pc:spChg>
        <pc:spChg chg="mod">
          <ac:chgData name="David Teigen" userId="S::dte004@uib.no::fae96ab4-4b34-42ef-97e7-898f6be36ffc" providerId="AD" clId="Web-{9B2FEFAD-A275-BC65-948B-C9D64E73C742}" dt="2024-11-12T14:05:35.957" v="1669" actId="20577"/>
          <ac:spMkLst>
            <pc:docMk/>
            <pc:sldMk cId="3587269528" sldId="270"/>
            <ac:spMk id="90" creationId="{0328AFFB-C9D6-9A22-011E-2A89CBA60BE5}"/>
          </ac:spMkLst>
        </pc:spChg>
        <pc:spChg chg="mod">
          <ac:chgData name="David Teigen" userId="S::dte004@uib.no::fae96ab4-4b34-42ef-97e7-898f6be36ffc" providerId="AD" clId="Web-{9B2FEFAD-A275-BC65-948B-C9D64E73C742}" dt="2024-11-12T14:18:21.147" v="1782" actId="1076"/>
          <ac:spMkLst>
            <pc:docMk/>
            <pc:sldMk cId="3587269528" sldId="270"/>
            <ac:spMk id="96" creationId="{5AEC560F-2920-A44E-9862-70711366DC8A}"/>
          </ac:spMkLst>
        </pc:spChg>
        <pc:spChg chg="mod">
          <ac:chgData name="David Teigen" userId="S::dte004@uib.no::fae96ab4-4b34-42ef-97e7-898f6be36ffc" providerId="AD" clId="Web-{9B2FEFAD-A275-BC65-948B-C9D64E73C742}" dt="2024-11-12T13:32:14.231" v="81" actId="20577"/>
          <ac:spMkLst>
            <pc:docMk/>
            <pc:sldMk cId="3587269528" sldId="270"/>
            <ac:spMk id="106" creationId="{8290A707-DE1F-074C-22A7-5C36DE666C05}"/>
          </ac:spMkLst>
        </pc:spChg>
        <pc:spChg chg="mod">
          <ac:chgData name="David Teigen" userId="S::dte004@uib.no::fae96ab4-4b34-42ef-97e7-898f6be36ffc" providerId="AD" clId="Web-{9B2FEFAD-A275-BC65-948B-C9D64E73C742}" dt="2024-11-12T13:32:05.949" v="80" actId="20577"/>
          <ac:spMkLst>
            <pc:docMk/>
            <pc:sldMk cId="3587269528" sldId="270"/>
            <ac:spMk id="109" creationId="{71951C73-A62A-8778-6A6E-C2464C0D9732}"/>
          </ac:spMkLst>
        </pc:spChg>
        <pc:spChg chg="mod">
          <ac:chgData name="David Teigen" userId="S::dte004@uib.no::fae96ab4-4b34-42ef-97e7-898f6be36ffc" providerId="AD" clId="Web-{9B2FEFAD-A275-BC65-948B-C9D64E73C742}" dt="2024-11-12T14:05:28.832" v="1666" actId="20577"/>
          <ac:spMkLst>
            <pc:docMk/>
            <pc:sldMk cId="3587269528" sldId="270"/>
            <ac:spMk id="140" creationId="{9675F6C0-FFEA-62C3-D080-171890673A00}"/>
          </ac:spMkLst>
        </pc:spChg>
        <pc:spChg chg="mod">
          <ac:chgData name="David Teigen" userId="S::dte004@uib.no::fae96ab4-4b34-42ef-97e7-898f6be36ffc" providerId="AD" clId="Web-{9B2FEFAD-A275-BC65-948B-C9D64E73C742}" dt="2024-11-12T14:05:38.942" v="1670" actId="20577"/>
          <ac:spMkLst>
            <pc:docMk/>
            <pc:sldMk cId="3587269528" sldId="270"/>
            <ac:spMk id="142" creationId="{9ED95F8E-ADDC-5990-1231-98A95E2A51B2}"/>
          </ac:spMkLst>
        </pc:spChg>
        <pc:spChg chg="mod">
          <ac:chgData name="David Teigen" userId="S::dte004@uib.no::fae96ab4-4b34-42ef-97e7-898f6be36ffc" providerId="AD" clId="Web-{9B2FEFAD-A275-BC65-948B-C9D64E73C742}" dt="2024-11-12T14:18:25.506" v="1783" actId="1076"/>
          <ac:spMkLst>
            <pc:docMk/>
            <pc:sldMk cId="3587269528" sldId="270"/>
            <ac:spMk id="1038" creationId="{21A23CFB-BE23-FB30-C161-5C39D0BD99D0}"/>
          </ac:spMkLst>
        </pc:spChg>
        <pc:grpChg chg="mod">
          <ac:chgData name="David Teigen" userId="S::dte004@uib.no::fae96ab4-4b34-42ef-97e7-898f6be36ffc" providerId="AD" clId="Web-{9B2FEFAD-A275-BC65-948B-C9D64E73C742}" dt="2024-11-12T13:32:36.997" v="82" actId="1076"/>
          <ac:grpSpMkLst>
            <pc:docMk/>
            <pc:sldMk cId="3587269528" sldId="270"/>
            <ac:grpSpMk id="112" creationId="{F0EAE4D6-FB09-9ABB-694F-EC575683AD17}"/>
          </ac:grpSpMkLst>
        </pc:grpChg>
        <pc:cxnChg chg="mod">
          <ac:chgData name="David Teigen" userId="S::dte004@uib.no::fae96ab4-4b34-42ef-97e7-898f6be36ffc" providerId="AD" clId="Web-{9B2FEFAD-A275-BC65-948B-C9D64E73C742}" dt="2024-11-12T14:04:35.689" v="1662" actId="1076"/>
          <ac:cxnSpMkLst>
            <pc:docMk/>
            <pc:sldMk cId="3587269528" sldId="270"/>
            <ac:cxnSpMk id="141" creationId="{5108B857-BEB9-8644-0307-D138EEF769A3}"/>
          </ac:cxnSpMkLst>
        </pc:cxnChg>
        <pc:cxnChg chg="mod">
          <ac:chgData name="David Teigen" userId="S::dte004@uib.no::fae96ab4-4b34-42ef-97e7-898f6be36ffc" providerId="AD" clId="Web-{9B2FEFAD-A275-BC65-948B-C9D64E73C742}" dt="2024-11-12T14:16:32.798" v="1772" actId="1076"/>
          <ac:cxnSpMkLst>
            <pc:docMk/>
            <pc:sldMk cId="3587269528" sldId="270"/>
            <ac:cxnSpMk id="1040" creationId="{EB8C5ECB-585C-8DB9-54C7-9B5D0D35875C}"/>
          </ac:cxnSpMkLst>
        </pc:cxnChg>
      </pc:sldChg>
    </pc:docChg>
  </pc:docChgLst>
  <pc:docChgLst>
    <pc:chgData name="David Teigen" userId="fae96ab4-4b34-42ef-97e7-898f6be36ffc" providerId="ADAL" clId="{225186C4-2EC3-C641-B63B-E8DC1967AC82}"/>
    <pc:docChg chg="undo custSel modSld">
      <pc:chgData name="David Teigen" userId="fae96ab4-4b34-42ef-97e7-898f6be36ffc" providerId="ADAL" clId="{225186C4-2EC3-C641-B63B-E8DC1967AC82}" dt="2024-11-22T12:30:28.122" v="536"/>
      <pc:docMkLst>
        <pc:docMk/>
      </pc:docMkLst>
      <pc:sldChg chg="addSp delSp modSp mod modTransition delAnim modAnim">
        <pc:chgData name="David Teigen" userId="fae96ab4-4b34-42ef-97e7-898f6be36ffc" providerId="ADAL" clId="{225186C4-2EC3-C641-B63B-E8DC1967AC82}" dt="2024-11-22T12:30:28.122" v="536"/>
        <pc:sldMkLst>
          <pc:docMk/>
          <pc:sldMk cId="3587269528" sldId="270"/>
        </pc:sldMkLst>
        <pc:spChg chg="mod">
          <ac:chgData name="David Teigen" userId="fae96ab4-4b34-42ef-97e7-898f6be36ffc" providerId="ADAL" clId="{225186C4-2EC3-C641-B63B-E8DC1967AC82}" dt="2024-11-17T12:49:50.015" v="184" actId="20577"/>
          <ac:spMkLst>
            <pc:docMk/>
            <pc:sldMk cId="3587269528" sldId="270"/>
            <ac:spMk id="2" creationId="{CB4118FA-7786-1598-16FA-770E57A2D28C}"/>
          </ac:spMkLst>
        </pc:spChg>
        <pc:spChg chg="mod">
          <ac:chgData name="David Teigen" userId="fae96ab4-4b34-42ef-97e7-898f6be36ffc" providerId="ADAL" clId="{225186C4-2EC3-C641-B63B-E8DC1967AC82}" dt="2024-11-17T20:52:19.041" v="241" actId="1076"/>
          <ac:spMkLst>
            <pc:docMk/>
            <pc:sldMk cId="3587269528" sldId="270"/>
            <ac:spMk id="5" creationId="{1AE7D942-5346-0D7A-C934-A301E4E1232D}"/>
          </ac:spMkLst>
        </pc:spChg>
        <pc:spChg chg="mod">
          <ac:chgData name="David Teigen" userId="fae96ab4-4b34-42ef-97e7-898f6be36ffc" providerId="ADAL" clId="{225186C4-2EC3-C641-B63B-E8DC1967AC82}" dt="2024-11-17T20:41:00.444" v="234" actId="207"/>
          <ac:spMkLst>
            <pc:docMk/>
            <pc:sldMk cId="3587269528" sldId="270"/>
            <ac:spMk id="30" creationId="{901D4538-321E-62C1-EE45-5546B75213AD}"/>
          </ac:spMkLst>
        </pc:spChg>
        <pc:spChg chg="mod">
          <ac:chgData name="David Teigen" userId="fae96ab4-4b34-42ef-97e7-898f6be36ffc" providerId="ADAL" clId="{225186C4-2EC3-C641-B63B-E8DC1967AC82}" dt="2024-11-17T21:01:59.439" v="511" actId="20577"/>
          <ac:spMkLst>
            <pc:docMk/>
            <pc:sldMk cId="3587269528" sldId="270"/>
            <ac:spMk id="32" creationId="{B497D74F-797E-817B-8A8B-ABD84A795337}"/>
          </ac:spMkLst>
        </pc:spChg>
        <pc:spChg chg="mod">
          <ac:chgData name="David Teigen" userId="fae96ab4-4b34-42ef-97e7-898f6be36ffc" providerId="ADAL" clId="{225186C4-2EC3-C641-B63B-E8DC1967AC82}" dt="2024-11-17T20:58:24.929" v="369" actId="14100"/>
          <ac:spMkLst>
            <pc:docMk/>
            <pc:sldMk cId="3587269528" sldId="270"/>
            <ac:spMk id="43" creationId="{709D1CB8-54DF-0390-A1CA-BC95607EDE13}"/>
          </ac:spMkLst>
        </pc:spChg>
        <pc:spChg chg="mod">
          <ac:chgData name="David Teigen" userId="fae96ab4-4b34-42ef-97e7-898f6be36ffc" providerId="ADAL" clId="{225186C4-2EC3-C641-B63B-E8DC1967AC82}" dt="2024-11-17T20:59:13.762" v="373" actId="20577"/>
          <ac:spMkLst>
            <pc:docMk/>
            <pc:sldMk cId="3587269528" sldId="270"/>
            <ac:spMk id="47" creationId="{23F5FC60-63CF-5F68-0E05-87B7DD13ACFB}"/>
          </ac:spMkLst>
        </pc:spChg>
        <pc:spChg chg="mod">
          <ac:chgData name="David Teigen" userId="fae96ab4-4b34-42ef-97e7-898f6be36ffc" providerId="ADAL" clId="{225186C4-2EC3-C641-B63B-E8DC1967AC82}" dt="2024-11-17T21:01:13.424" v="502" actId="20577"/>
          <ac:spMkLst>
            <pc:docMk/>
            <pc:sldMk cId="3587269528" sldId="270"/>
            <ac:spMk id="106" creationId="{8290A707-DE1F-074C-22A7-5C36DE666C05}"/>
          </ac:spMkLst>
        </pc:spChg>
        <pc:spChg chg="mod">
          <ac:chgData name="David Teigen" userId="fae96ab4-4b34-42ef-97e7-898f6be36ffc" providerId="ADAL" clId="{225186C4-2EC3-C641-B63B-E8DC1967AC82}" dt="2024-11-17T21:00:34.867" v="429" actId="14100"/>
          <ac:spMkLst>
            <pc:docMk/>
            <pc:sldMk cId="3587269528" sldId="270"/>
            <ac:spMk id="109" creationId="{71951C73-A62A-8778-6A6E-C2464C0D9732}"/>
          </ac:spMkLst>
        </pc:spChg>
        <pc:spChg chg="mod">
          <ac:chgData name="David Teigen" userId="fae96ab4-4b34-42ef-97e7-898f6be36ffc" providerId="ADAL" clId="{225186C4-2EC3-C641-B63B-E8DC1967AC82}" dt="2024-11-17T20:59:51.034" v="400" actId="20577"/>
          <ac:spMkLst>
            <pc:docMk/>
            <pc:sldMk cId="3587269528" sldId="270"/>
            <ac:spMk id="115" creationId="{20C9F820-701A-41F5-E62B-976CEDA97F60}"/>
          </ac:spMkLst>
        </pc:spChg>
        <pc:spChg chg="mod">
          <ac:chgData name="David Teigen" userId="fae96ab4-4b34-42ef-97e7-898f6be36ffc" providerId="ADAL" clId="{225186C4-2EC3-C641-B63B-E8DC1967AC82}" dt="2024-11-17T20:59:41.355" v="399" actId="20577"/>
          <ac:spMkLst>
            <pc:docMk/>
            <pc:sldMk cId="3587269528" sldId="270"/>
            <ac:spMk id="1038" creationId="{21A23CFB-BE23-FB30-C161-5C39D0BD99D0}"/>
          </ac:spMkLst>
        </pc:spChg>
        <pc:picChg chg="add mod modCrop">
          <ac:chgData name="David Teigen" userId="fae96ab4-4b34-42ef-97e7-898f6be36ffc" providerId="ADAL" clId="{225186C4-2EC3-C641-B63B-E8DC1967AC82}" dt="2024-11-17T20:58:18.575" v="368" actId="1076"/>
          <ac:picMkLst>
            <pc:docMk/>
            <pc:sldMk cId="3587269528" sldId="270"/>
            <ac:picMk id="13" creationId="{AD6C435B-E911-DC57-5843-43771B5260EC}"/>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hdr" sz="quarter"/>
          </p:nvPr>
        </p:nvSpPr>
        <p:spPr bwMode="auto">
          <a:xfrm>
            <a:off x="0" y="0"/>
            <a:ext cx="3076464" cy="5118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36" tIns="49518" rIns="99036" bIns="49518" numCol="1" anchor="t" anchorCtr="0" compatLnSpc="1">
            <a:prstTxWarp prst="textNoShape">
              <a:avLst/>
            </a:prstTxWarp>
          </a:bodyPr>
          <a:lstStyle>
            <a:lvl1pPr>
              <a:defRPr sz="1300" smtClean="0"/>
            </a:lvl1pPr>
          </a:lstStyle>
          <a:p>
            <a:pPr>
              <a:defRPr/>
            </a:pPr>
            <a:endParaRPr lang="nb-NO"/>
          </a:p>
        </p:txBody>
      </p:sp>
      <p:sp>
        <p:nvSpPr>
          <p:cNvPr id="13315" name="Rectangle 3"/>
          <p:cNvSpPr>
            <a:spLocks noGrp="1" noChangeArrowheads="1"/>
          </p:cNvSpPr>
          <p:nvPr>
            <p:ph type="dt" idx="1"/>
          </p:nvPr>
        </p:nvSpPr>
        <p:spPr bwMode="auto">
          <a:xfrm>
            <a:off x="4021324" y="0"/>
            <a:ext cx="3076464" cy="5118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36" tIns="49518" rIns="99036" bIns="49518" numCol="1" anchor="t" anchorCtr="0" compatLnSpc="1">
            <a:prstTxWarp prst="textNoShape">
              <a:avLst/>
            </a:prstTxWarp>
          </a:bodyPr>
          <a:lstStyle>
            <a:lvl1pPr algn="r">
              <a:defRPr sz="1300" smtClean="0"/>
            </a:lvl1pPr>
          </a:lstStyle>
          <a:p>
            <a:pPr>
              <a:defRPr/>
            </a:pPr>
            <a:endParaRPr lang="nb-NO"/>
          </a:p>
        </p:txBody>
      </p:sp>
      <p:sp>
        <p:nvSpPr>
          <p:cNvPr id="3076" name="Rectangle 4"/>
          <p:cNvSpPr>
            <a:spLocks noGrp="1" noRot="1" noChangeAspect="1" noChangeArrowheads="1" noTextEdit="1"/>
          </p:cNvSpPr>
          <p:nvPr>
            <p:ph type="sldImg" idx="2"/>
          </p:nvPr>
        </p:nvSpPr>
        <p:spPr bwMode="auto">
          <a:xfrm>
            <a:off x="838200" y="768350"/>
            <a:ext cx="5422900" cy="3836988"/>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3317" name="Rectangle 5"/>
          <p:cNvSpPr>
            <a:spLocks noGrp="1" noChangeArrowheads="1"/>
          </p:cNvSpPr>
          <p:nvPr>
            <p:ph type="body" sz="quarter" idx="3"/>
          </p:nvPr>
        </p:nvSpPr>
        <p:spPr bwMode="auto">
          <a:xfrm>
            <a:off x="709779" y="4861365"/>
            <a:ext cx="5679742" cy="46058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36" tIns="49518" rIns="99036" bIns="49518" numCol="1" anchor="t" anchorCtr="0" compatLnSpc="1">
            <a:prstTxWarp prst="textNoShape">
              <a:avLst/>
            </a:prstTxWarp>
          </a:bodyPr>
          <a:lstStyle/>
          <a:p>
            <a:pPr lvl="0"/>
            <a:r>
              <a:rPr lang="nb-NO" noProof="0"/>
              <a:t>Klikk for å redigere tekststiler i malen</a:t>
            </a:r>
          </a:p>
          <a:p>
            <a:pPr lvl="1"/>
            <a:r>
              <a:rPr lang="nb-NO" noProof="0"/>
              <a:t>Andre nivå</a:t>
            </a:r>
          </a:p>
          <a:p>
            <a:pPr lvl="2"/>
            <a:r>
              <a:rPr lang="nb-NO" noProof="0"/>
              <a:t>Tredje nivå</a:t>
            </a:r>
          </a:p>
          <a:p>
            <a:pPr lvl="3"/>
            <a:r>
              <a:rPr lang="nb-NO" noProof="0"/>
              <a:t>Fjerde nivå</a:t>
            </a:r>
          </a:p>
          <a:p>
            <a:pPr lvl="4"/>
            <a:r>
              <a:rPr lang="nb-NO" noProof="0"/>
              <a:t>Femte nivå</a:t>
            </a:r>
          </a:p>
        </p:txBody>
      </p:sp>
      <p:sp>
        <p:nvSpPr>
          <p:cNvPr id="13318" name="Rectangle 6"/>
          <p:cNvSpPr>
            <a:spLocks noGrp="1" noChangeArrowheads="1"/>
          </p:cNvSpPr>
          <p:nvPr>
            <p:ph type="ftr" sz="quarter" idx="4"/>
          </p:nvPr>
        </p:nvSpPr>
        <p:spPr bwMode="auto">
          <a:xfrm>
            <a:off x="0" y="9721194"/>
            <a:ext cx="3076464" cy="5115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36" tIns="49518" rIns="99036" bIns="49518" numCol="1" anchor="b" anchorCtr="0" compatLnSpc="1">
            <a:prstTxWarp prst="textNoShape">
              <a:avLst/>
            </a:prstTxWarp>
          </a:bodyPr>
          <a:lstStyle>
            <a:lvl1pPr>
              <a:defRPr sz="1300" smtClean="0"/>
            </a:lvl1pPr>
          </a:lstStyle>
          <a:p>
            <a:pPr>
              <a:defRPr/>
            </a:pPr>
            <a:endParaRPr lang="nb-NO"/>
          </a:p>
        </p:txBody>
      </p:sp>
      <p:sp>
        <p:nvSpPr>
          <p:cNvPr id="13319" name="Rectangle 7"/>
          <p:cNvSpPr>
            <a:spLocks noGrp="1" noChangeArrowheads="1"/>
          </p:cNvSpPr>
          <p:nvPr>
            <p:ph type="sldNum" sz="quarter" idx="5"/>
          </p:nvPr>
        </p:nvSpPr>
        <p:spPr bwMode="auto">
          <a:xfrm>
            <a:off x="4021324" y="9721194"/>
            <a:ext cx="3076464" cy="5115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36" tIns="49518" rIns="99036" bIns="49518" numCol="1" anchor="b" anchorCtr="0" compatLnSpc="1">
            <a:prstTxWarp prst="textNoShape">
              <a:avLst/>
            </a:prstTxWarp>
          </a:bodyPr>
          <a:lstStyle>
            <a:lvl1pPr algn="r">
              <a:defRPr sz="1300" smtClean="0"/>
            </a:lvl1pPr>
          </a:lstStyle>
          <a:p>
            <a:pPr>
              <a:defRPr/>
            </a:pPr>
            <a:fld id="{6131AE1E-E725-4449-B03D-B7F1AD5A21EF}" type="slidenum">
              <a:rPr lang="nb-NO"/>
              <a:pPr>
                <a:defRPr/>
              </a:pPr>
              <a:t>‹#›</a:t>
            </a:fld>
            <a:endParaRPr lang="nb-NO"/>
          </a:p>
        </p:txBody>
      </p:sp>
    </p:spTree>
    <p:extLst>
      <p:ext uri="{BB962C8B-B14F-4D97-AF65-F5344CB8AC3E}">
        <p14:creationId xmlns:p14="http://schemas.microsoft.com/office/powerpoint/2010/main" val="329591042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AAB414-E2B7-7C55-512D-6A1EF36CB7A5}"/>
            </a:ext>
          </a:extLst>
        </p:cNvPr>
        <p:cNvGrpSpPr/>
        <p:nvPr/>
      </p:nvGrpSpPr>
      <p:grpSpPr>
        <a:xfrm>
          <a:off x="0" y="0"/>
          <a:ext cx="0" cy="0"/>
          <a:chOff x="0" y="0"/>
          <a:chExt cx="0" cy="0"/>
        </a:xfrm>
      </p:grpSpPr>
      <p:sp>
        <p:nvSpPr>
          <p:cNvPr id="4098" name="Rectangle 7">
            <a:extLst>
              <a:ext uri="{FF2B5EF4-FFF2-40B4-BE49-F238E27FC236}">
                <a16:creationId xmlns:a16="http://schemas.microsoft.com/office/drawing/2014/main" id="{10FA103B-A32F-6930-2329-FD8523D55B4B}"/>
              </a:ext>
            </a:extLst>
          </p:cNvPr>
          <p:cNvSpPr>
            <a:spLocks noGrp="1" noChangeArrowheads="1"/>
          </p:cNvSpPr>
          <p:nvPr>
            <p:ph type="sldNum" sz="quarter" idx="5"/>
          </p:nvPr>
        </p:nvSpPr>
        <p:spPr>
          <a:noFill/>
        </p:spPr>
        <p:txBody>
          <a:bodyPr/>
          <a:lstStyle>
            <a:lvl1pPr eaLnBrk="0" hangingPunct="0">
              <a:defRPr sz="800">
                <a:solidFill>
                  <a:schemeClr val="tx1"/>
                </a:solidFill>
                <a:latin typeface="Arial" charset="0"/>
              </a:defRPr>
            </a:lvl1pPr>
            <a:lvl2pPr marL="178457" indent="-68637" eaLnBrk="0" hangingPunct="0">
              <a:defRPr sz="800">
                <a:solidFill>
                  <a:schemeClr val="tx1"/>
                </a:solidFill>
                <a:latin typeface="Arial" charset="0"/>
              </a:defRPr>
            </a:lvl2pPr>
            <a:lvl3pPr marL="274549" indent="-54910" eaLnBrk="0" hangingPunct="0">
              <a:defRPr sz="800">
                <a:solidFill>
                  <a:schemeClr val="tx1"/>
                </a:solidFill>
                <a:latin typeface="Arial" charset="0"/>
              </a:defRPr>
            </a:lvl3pPr>
            <a:lvl4pPr marL="384368" indent="-54910" eaLnBrk="0" hangingPunct="0">
              <a:defRPr sz="800">
                <a:solidFill>
                  <a:schemeClr val="tx1"/>
                </a:solidFill>
                <a:latin typeface="Arial" charset="0"/>
              </a:defRPr>
            </a:lvl4pPr>
            <a:lvl5pPr marL="494187" indent="-54910" eaLnBrk="0" hangingPunct="0">
              <a:defRPr sz="800">
                <a:solidFill>
                  <a:schemeClr val="tx1"/>
                </a:solidFill>
                <a:latin typeface="Arial" charset="0"/>
              </a:defRPr>
            </a:lvl5pPr>
            <a:lvl6pPr marL="604007" indent="-54910" eaLnBrk="0" fontAlgn="base" hangingPunct="0">
              <a:spcBef>
                <a:spcPct val="0"/>
              </a:spcBef>
              <a:spcAft>
                <a:spcPct val="0"/>
              </a:spcAft>
              <a:defRPr sz="800">
                <a:solidFill>
                  <a:schemeClr val="tx1"/>
                </a:solidFill>
                <a:latin typeface="Arial" charset="0"/>
              </a:defRPr>
            </a:lvl6pPr>
            <a:lvl7pPr marL="713826" indent="-54910" eaLnBrk="0" fontAlgn="base" hangingPunct="0">
              <a:spcBef>
                <a:spcPct val="0"/>
              </a:spcBef>
              <a:spcAft>
                <a:spcPct val="0"/>
              </a:spcAft>
              <a:defRPr sz="800">
                <a:solidFill>
                  <a:schemeClr val="tx1"/>
                </a:solidFill>
                <a:latin typeface="Arial" charset="0"/>
              </a:defRPr>
            </a:lvl7pPr>
            <a:lvl8pPr marL="823646" indent="-54910" eaLnBrk="0" fontAlgn="base" hangingPunct="0">
              <a:spcBef>
                <a:spcPct val="0"/>
              </a:spcBef>
              <a:spcAft>
                <a:spcPct val="0"/>
              </a:spcAft>
              <a:defRPr sz="800">
                <a:solidFill>
                  <a:schemeClr val="tx1"/>
                </a:solidFill>
                <a:latin typeface="Arial" charset="0"/>
              </a:defRPr>
            </a:lvl8pPr>
            <a:lvl9pPr marL="933465" indent="-54910" eaLnBrk="0" fontAlgn="base" hangingPunct="0">
              <a:spcBef>
                <a:spcPct val="0"/>
              </a:spcBef>
              <a:spcAft>
                <a:spcPct val="0"/>
              </a:spcAft>
              <a:defRPr sz="800">
                <a:solidFill>
                  <a:schemeClr val="tx1"/>
                </a:solidFill>
                <a:latin typeface="Arial" charset="0"/>
              </a:defRPr>
            </a:lvl9pPr>
          </a:lstStyle>
          <a:p>
            <a:pPr eaLnBrk="1" hangingPunct="1"/>
            <a:fld id="{5C788E0A-2390-493D-B96C-E13D0340CC64}" type="slidenum">
              <a:rPr lang="nb-NO" altLang="nb-NO" sz="1300"/>
              <a:pPr eaLnBrk="1" hangingPunct="1"/>
              <a:t>1</a:t>
            </a:fld>
            <a:endParaRPr lang="nb-NO" altLang="nb-NO" sz="1300"/>
          </a:p>
        </p:txBody>
      </p:sp>
      <p:sp>
        <p:nvSpPr>
          <p:cNvPr id="4099" name="Rectangle 2">
            <a:extLst>
              <a:ext uri="{FF2B5EF4-FFF2-40B4-BE49-F238E27FC236}">
                <a16:creationId xmlns:a16="http://schemas.microsoft.com/office/drawing/2014/main" id="{5B76212A-C418-2CAF-CA15-600F8B0A9637}"/>
              </a:ext>
            </a:extLst>
          </p:cNvPr>
          <p:cNvSpPr>
            <a:spLocks noGrp="1" noRot="1" noChangeAspect="1" noChangeArrowheads="1" noTextEdit="1"/>
          </p:cNvSpPr>
          <p:nvPr>
            <p:ph type="sldImg"/>
          </p:nvPr>
        </p:nvSpPr>
        <p:spPr>
          <a:ln/>
        </p:spPr>
      </p:sp>
      <p:sp>
        <p:nvSpPr>
          <p:cNvPr id="4100" name="Rectangle 3">
            <a:extLst>
              <a:ext uri="{FF2B5EF4-FFF2-40B4-BE49-F238E27FC236}">
                <a16:creationId xmlns:a16="http://schemas.microsoft.com/office/drawing/2014/main" id="{C3BCD7DC-412D-900F-5D79-6FA4DC08F175}"/>
              </a:ext>
            </a:extLst>
          </p:cNvPr>
          <p:cNvSpPr>
            <a:spLocks noGrp="1" noChangeArrowheads="1"/>
          </p:cNvSpPr>
          <p:nvPr>
            <p:ph type="body" idx="1"/>
          </p:nvPr>
        </p:nvSpPr>
        <p:spPr>
          <a:noFill/>
        </p:spPr>
        <p:txBody>
          <a:bodyPr/>
          <a:lstStyle/>
          <a:p>
            <a:pPr eaLnBrk="1" hangingPunct="1">
              <a:lnSpc>
                <a:spcPct val="80000"/>
              </a:lnSpc>
            </a:pPr>
            <a:endParaRPr lang="en-GB" altLang="nb-NO" sz="900"/>
          </a:p>
        </p:txBody>
      </p:sp>
    </p:spTree>
    <p:extLst>
      <p:ext uri="{BB962C8B-B14F-4D97-AF65-F5344CB8AC3E}">
        <p14:creationId xmlns:p14="http://schemas.microsoft.com/office/powerpoint/2010/main" val="26066027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Postermal">
    <p:spTree>
      <p:nvGrpSpPr>
        <p:cNvPr id="1" name=""/>
        <p:cNvGrpSpPr/>
        <p:nvPr/>
      </p:nvGrpSpPr>
      <p:grpSpPr>
        <a:xfrm>
          <a:off x="0" y="0"/>
          <a:ext cx="0" cy="0"/>
          <a:chOff x="0" y="0"/>
          <a:chExt cx="0" cy="0"/>
        </a:xfrm>
      </p:grpSpPr>
    </p:spTree>
    <p:extLst>
      <p:ext uri="{BB962C8B-B14F-4D97-AF65-F5344CB8AC3E}">
        <p14:creationId xmlns:p14="http://schemas.microsoft.com/office/powerpoint/2010/main" val="301226299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Freeform 3" descr="Background, text field"/>
          <p:cNvSpPr>
            <a:spLocks/>
          </p:cNvSpPr>
          <p:nvPr/>
        </p:nvSpPr>
        <p:spPr bwMode="auto">
          <a:xfrm>
            <a:off x="6780" y="6047625"/>
            <a:ext cx="42840000" cy="21204000"/>
          </a:xfrm>
          <a:custGeom>
            <a:avLst/>
            <a:gdLst>
              <a:gd name="T0" fmla="*/ 0 w 31660"/>
              <a:gd name="T1" fmla="*/ 4141 h 4141"/>
              <a:gd name="T2" fmla="*/ 31660 w 31660"/>
              <a:gd name="T3" fmla="*/ 4141 h 4141"/>
              <a:gd name="T4" fmla="*/ 31660 w 31660"/>
              <a:gd name="T5" fmla="*/ 0 h 4141"/>
              <a:gd name="T6" fmla="*/ 0 w 31660"/>
              <a:gd name="T7" fmla="*/ 0 h 4141"/>
              <a:gd name="T8" fmla="*/ 0 w 31660"/>
              <a:gd name="T9" fmla="*/ 4141 h 4141"/>
            </a:gdLst>
            <a:ahLst/>
            <a:cxnLst>
              <a:cxn ang="0">
                <a:pos x="T0" y="T1"/>
              </a:cxn>
              <a:cxn ang="0">
                <a:pos x="T2" y="T3"/>
              </a:cxn>
              <a:cxn ang="0">
                <a:pos x="T4" y="T5"/>
              </a:cxn>
              <a:cxn ang="0">
                <a:pos x="T6" y="T7"/>
              </a:cxn>
              <a:cxn ang="0">
                <a:pos x="T8" y="T9"/>
              </a:cxn>
            </a:cxnLst>
            <a:rect l="0" t="0" r="r" b="b"/>
            <a:pathLst>
              <a:path w="31660" h="4141">
                <a:moveTo>
                  <a:pt x="0" y="4141"/>
                </a:moveTo>
                <a:lnTo>
                  <a:pt x="31660" y="4141"/>
                </a:lnTo>
                <a:lnTo>
                  <a:pt x="31660" y="0"/>
                </a:lnTo>
                <a:lnTo>
                  <a:pt x="0" y="0"/>
                </a:lnTo>
                <a:lnTo>
                  <a:pt x="0" y="4141"/>
                </a:lnTo>
              </a:path>
            </a:pathLst>
          </a:custGeom>
          <a:solidFill>
            <a:schemeClr val="bg2">
              <a:lumMod val="20000"/>
              <a:lumOff val="8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b-NO"/>
          </a:p>
        </p:txBody>
      </p:sp>
      <p:pic>
        <p:nvPicPr>
          <p:cNvPr id="1026" name="Picture 19" descr="UiB logo english"/>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2239082" y="27532726"/>
            <a:ext cx="9907651" cy="2444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Freeform 3" descr="Red field, top"/>
          <p:cNvSpPr>
            <a:spLocks/>
          </p:cNvSpPr>
          <p:nvPr/>
        </p:nvSpPr>
        <p:spPr bwMode="auto">
          <a:xfrm>
            <a:off x="0" y="-1"/>
            <a:ext cx="42840000" cy="5634931"/>
          </a:xfrm>
          <a:custGeom>
            <a:avLst/>
            <a:gdLst>
              <a:gd name="T0" fmla="*/ 0 w 31660"/>
              <a:gd name="T1" fmla="*/ 4141 h 4141"/>
              <a:gd name="T2" fmla="*/ 31660 w 31660"/>
              <a:gd name="T3" fmla="*/ 4141 h 4141"/>
              <a:gd name="T4" fmla="*/ 31660 w 31660"/>
              <a:gd name="T5" fmla="*/ 0 h 4141"/>
              <a:gd name="T6" fmla="*/ 0 w 31660"/>
              <a:gd name="T7" fmla="*/ 0 h 4141"/>
              <a:gd name="T8" fmla="*/ 0 w 31660"/>
              <a:gd name="T9" fmla="*/ 4141 h 4141"/>
            </a:gdLst>
            <a:ahLst/>
            <a:cxnLst>
              <a:cxn ang="0">
                <a:pos x="T0" y="T1"/>
              </a:cxn>
              <a:cxn ang="0">
                <a:pos x="T2" y="T3"/>
              </a:cxn>
              <a:cxn ang="0">
                <a:pos x="T4" y="T5"/>
              </a:cxn>
              <a:cxn ang="0">
                <a:pos x="T6" y="T7"/>
              </a:cxn>
              <a:cxn ang="0">
                <a:pos x="T8" y="T9"/>
              </a:cxn>
            </a:cxnLst>
            <a:rect l="0" t="0" r="r" b="b"/>
            <a:pathLst>
              <a:path w="31660" h="4141">
                <a:moveTo>
                  <a:pt x="0" y="4141"/>
                </a:moveTo>
                <a:lnTo>
                  <a:pt x="31660" y="4141"/>
                </a:lnTo>
                <a:lnTo>
                  <a:pt x="31660" y="0"/>
                </a:lnTo>
                <a:lnTo>
                  <a:pt x="0" y="0"/>
                </a:lnTo>
                <a:lnTo>
                  <a:pt x="0" y="4141"/>
                </a:lnTo>
              </a:path>
            </a:pathLst>
          </a:custGeom>
          <a:solidFill>
            <a:srgbClr val="E8574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nb-NO"/>
          </a:p>
        </p:txBody>
      </p:sp>
    </p:spTree>
  </p:cSld>
  <p:clrMap bg1="lt1" tx1="dk1" bg2="lt2" tx2="dk2" accent1="accent1" accent2="accent2" accent3="accent3" accent4="accent4" accent5="accent5" accent6="accent6" hlink="hlink" folHlink="folHlink"/>
  <p:sldLayoutIdLst>
    <p:sldLayoutId id="2147483655" r:id="rId1"/>
  </p:sldLayoutIdLst>
  <p:txStyles>
    <p:titleStyle>
      <a:lvl1pPr algn="ctr" defTabSz="8361363" rtl="0" eaLnBrk="0" fontAlgn="base" hangingPunct="0">
        <a:spcBef>
          <a:spcPct val="0"/>
        </a:spcBef>
        <a:spcAft>
          <a:spcPct val="0"/>
        </a:spcAft>
        <a:defRPr sz="40200">
          <a:solidFill>
            <a:schemeClr val="tx2"/>
          </a:solidFill>
          <a:latin typeface="+mj-lt"/>
          <a:ea typeface="+mj-ea"/>
          <a:cs typeface="+mj-cs"/>
        </a:defRPr>
      </a:lvl1pPr>
      <a:lvl2pPr algn="ctr" defTabSz="8361363" rtl="0" eaLnBrk="0" fontAlgn="base" hangingPunct="0">
        <a:spcBef>
          <a:spcPct val="0"/>
        </a:spcBef>
        <a:spcAft>
          <a:spcPct val="0"/>
        </a:spcAft>
        <a:defRPr sz="40200">
          <a:solidFill>
            <a:schemeClr val="tx2"/>
          </a:solidFill>
          <a:latin typeface="Arial" charset="0"/>
        </a:defRPr>
      </a:lvl2pPr>
      <a:lvl3pPr algn="ctr" defTabSz="8361363" rtl="0" eaLnBrk="0" fontAlgn="base" hangingPunct="0">
        <a:spcBef>
          <a:spcPct val="0"/>
        </a:spcBef>
        <a:spcAft>
          <a:spcPct val="0"/>
        </a:spcAft>
        <a:defRPr sz="40200">
          <a:solidFill>
            <a:schemeClr val="tx2"/>
          </a:solidFill>
          <a:latin typeface="Arial" charset="0"/>
        </a:defRPr>
      </a:lvl3pPr>
      <a:lvl4pPr algn="ctr" defTabSz="8361363" rtl="0" eaLnBrk="0" fontAlgn="base" hangingPunct="0">
        <a:spcBef>
          <a:spcPct val="0"/>
        </a:spcBef>
        <a:spcAft>
          <a:spcPct val="0"/>
        </a:spcAft>
        <a:defRPr sz="40200">
          <a:solidFill>
            <a:schemeClr val="tx2"/>
          </a:solidFill>
          <a:latin typeface="Arial" charset="0"/>
        </a:defRPr>
      </a:lvl4pPr>
      <a:lvl5pPr algn="ctr" defTabSz="8361363" rtl="0" eaLnBrk="0" fontAlgn="base" hangingPunct="0">
        <a:spcBef>
          <a:spcPct val="0"/>
        </a:spcBef>
        <a:spcAft>
          <a:spcPct val="0"/>
        </a:spcAft>
        <a:defRPr sz="40200">
          <a:solidFill>
            <a:schemeClr val="tx2"/>
          </a:solidFill>
          <a:latin typeface="Arial" charset="0"/>
        </a:defRPr>
      </a:lvl5pPr>
      <a:lvl6pPr marL="457200" algn="ctr" defTabSz="8361363" rtl="0" fontAlgn="base">
        <a:spcBef>
          <a:spcPct val="0"/>
        </a:spcBef>
        <a:spcAft>
          <a:spcPct val="0"/>
        </a:spcAft>
        <a:defRPr sz="40200">
          <a:solidFill>
            <a:schemeClr val="tx2"/>
          </a:solidFill>
          <a:latin typeface="Arial" charset="0"/>
        </a:defRPr>
      </a:lvl6pPr>
      <a:lvl7pPr marL="914400" algn="ctr" defTabSz="8361363" rtl="0" fontAlgn="base">
        <a:spcBef>
          <a:spcPct val="0"/>
        </a:spcBef>
        <a:spcAft>
          <a:spcPct val="0"/>
        </a:spcAft>
        <a:defRPr sz="40200">
          <a:solidFill>
            <a:schemeClr val="tx2"/>
          </a:solidFill>
          <a:latin typeface="Arial" charset="0"/>
        </a:defRPr>
      </a:lvl7pPr>
      <a:lvl8pPr marL="1371600" algn="ctr" defTabSz="8361363" rtl="0" fontAlgn="base">
        <a:spcBef>
          <a:spcPct val="0"/>
        </a:spcBef>
        <a:spcAft>
          <a:spcPct val="0"/>
        </a:spcAft>
        <a:defRPr sz="40200">
          <a:solidFill>
            <a:schemeClr val="tx2"/>
          </a:solidFill>
          <a:latin typeface="Arial" charset="0"/>
        </a:defRPr>
      </a:lvl8pPr>
      <a:lvl9pPr marL="1828800" algn="ctr" defTabSz="8361363" rtl="0" fontAlgn="base">
        <a:spcBef>
          <a:spcPct val="0"/>
        </a:spcBef>
        <a:spcAft>
          <a:spcPct val="0"/>
        </a:spcAft>
        <a:defRPr sz="40200">
          <a:solidFill>
            <a:schemeClr val="tx2"/>
          </a:solidFill>
          <a:latin typeface="Arial" charset="0"/>
        </a:defRPr>
      </a:lvl9pPr>
    </p:titleStyle>
    <p:bodyStyle>
      <a:lvl1pPr marL="3136900" indent="-3136900" algn="l" defTabSz="8361363" rtl="0" eaLnBrk="0" fontAlgn="base" hangingPunct="0">
        <a:spcBef>
          <a:spcPct val="20000"/>
        </a:spcBef>
        <a:spcAft>
          <a:spcPct val="0"/>
        </a:spcAft>
        <a:buChar char="•"/>
        <a:defRPr sz="29300">
          <a:solidFill>
            <a:schemeClr val="tx1"/>
          </a:solidFill>
          <a:latin typeface="+mn-lt"/>
          <a:ea typeface="+mn-ea"/>
          <a:cs typeface="+mn-cs"/>
        </a:defRPr>
      </a:lvl1pPr>
      <a:lvl2pPr marL="6792913" indent="-2613025" algn="l" defTabSz="8361363" rtl="0" eaLnBrk="0" fontAlgn="base" hangingPunct="0">
        <a:spcBef>
          <a:spcPct val="20000"/>
        </a:spcBef>
        <a:spcAft>
          <a:spcPct val="0"/>
        </a:spcAft>
        <a:buChar char="–"/>
        <a:defRPr sz="25600">
          <a:solidFill>
            <a:schemeClr val="tx1"/>
          </a:solidFill>
          <a:latin typeface="+mn-lt"/>
        </a:defRPr>
      </a:lvl2pPr>
      <a:lvl3pPr marL="10452100" indent="-2090738" algn="l" defTabSz="8361363" rtl="0" eaLnBrk="0" fontAlgn="base" hangingPunct="0">
        <a:spcBef>
          <a:spcPct val="20000"/>
        </a:spcBef>
        <a:spcAft>
          <a:spcPct val="0"/>
        </a:spcAft>
        <a:buChar char="•"/>
        <a:defRPr sz="22100">
          <a:solidFill>
            <a:schemeClr val="tx1"/>
          </a:solidFill>
          <a:latin typeface="+mn-lt"/>
        </a:defRPr>
      </a:lvl3pPr>
      <a:lvl4pPr marL="14630400" indent="-2090738" algn="l" defTabSz="8361363" rtl="0" eaLnBrk="0" fontAlgn="base" hangingPunct="0">
        <a:spcBef>
          <a:spcPct val="20000"/>
        </a:spcBef>
        <a:spcAft>
          <a:spcPct val="0"/>
        </a:spcAft>
        <a:buChar char="–"/>
        <a:defRPr sz="18200">
          <a:solidFill>
            <a:schemeClr val="tx1"/>
          </a:solidFill>
          <a:latin typeface="+mn-lt"/>
        </a:defRPr>
      </a:lvl4pPr>
      <a:lvl5pPr marL="18810288" indent="-2089150" algn="l" defTabSz="8361363" rtl="0" eaLnBrk="0" fontAlgn="base" hangingPunct="0">
        <a:spcBef>
          <a:spcPct val="20000"/>
        </a:spcBef>
        <a:spcAft>
          <a:spcPct val="0"/>
        </a:spcAft>
        <a:buChar char="»"/>
        <a:defRPr sz="18200">
          <a:solidFill>
            <a:schemeClr val="tx1"/>
          </a:solidFill>
          <a:latin typeface="+mn-lt"/>
        </a:defRPr>
      </a:lvl5pPr>
      <a:lvl6pPr marL="19267488" indent="-2089150" algn="l" defTabSz="8361363" rtl="0" fontAlgn="base">
        <a:spcBef>
          <a:spcPct val="20000"/>
        </a:spcBef>
        <a:spcAft>
          <a:spcPct val="0"/>
        </a:spcAft>
        <a:buChar char="»"/>
        <a:defRPr sz="18200">
          <a:solidFill>
            <a:schemeClr val="tx1"/>
          </a:solidFill>
          <a:latin typeface="+mn-lt"/>
        </a:defRPr>
      </a:lvl6pPr>
      <a:lvl7pPr marL="19724688" indent="-2089150" algn="l" defTabSz="8361363" rtl="0" fontAlgn="base">
        <a:spcBef>
          <a:spcPct val="20000"/>
        </a:spcBef>
        <a:spcAft>
          <a:spcPct val="0"/>
        </a:spcAft>
        <a:buChar char="»"/>
        <a:defRPr sz="18200">
          <a:solidFill>
            <a:schemeClr val="tx1"/>
          </a:solidFill>
          <a:latin typeface="+mn-lt"/>
        </a:defRPr>
      </a:lvl7pPr>
      <a:lvl8pPr marL="20181888" indent="-2089150" algn="l" defTabSz="8361363" rtl="0" fontAlgn="base">
        <a:spcBef>
          <a:spcPct val="20000"/>
        </a:spcBef>
        <a:spcAft>
          <a:spcPct val="0"/>
        </a:spcAft>
        <a:buChar char="»"/>
        <a:defRPr sz="18200">
          <a:solidFill>
            <a:schemeClr val="tx1"/>
          </a:solidFill>
          <a:latin typeface="+mn-lt"/>
        </a:defRPr>
      </a:lvl8pPr>
      <a:lvl9pPr marL="20639088" indent="-2089150" algn="l" defTabSz="8361363" rtl="0" fontAlgn="base">
        <a:spcBef>
          <a:spcPct val="20000"/>
        </a:spcBef>
        <a:spcAft>
          <a:spcPct val="0"/>
        </a:spcAft>
        <a:buChar char="»"/>
        <a:defRPr sz="18200">
          <a:solidFill>
            <a:schemeClr val="tx1"/>
          </a:solidFill>
          <a:latin typeface="+mn-lt"/>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9E1FF7-C96D-BC28-1C4B-0D964B3460FF}"/>
            </a:ext>
          </a:extLst>
        </p:cNvPr>
        <p:cNvGrpSpPr/>
        <p:nvPr/>
      </p:nvGrpSpPr>
      <p:grpSpPr>
        <a:xfrm>
          <a:off x="0" y="0"/>
          <a:ext cx="0" cy="0"/>
          <a:chOff x="0" y="0"/>
          <a:chExt cx="0" cy="0"/>
        </a:xfrm>
      </p:grpSpPr>
      <p:sp>
        <p:nvSpPr>
          <p:cNvPr id="2051" name="Title" descr="Title field">
            <a:extLst>
              <a:ext uri="{FF2B5EF4-FFF2-40B4-BE49-F238E27FC236}">
                <a16:creationId xmlns:a16="http://schemas.microsoft.com/office/drawing/2014/main" id="{4672AC29-C248-AC4D-DDC3-C6760E159970}"/>
              </a:ext>
            </a:extLst>
          </p:cNvPr>
          <p:cNvSpPr txBox="1">
            <a:spLocks noChangeArrowheads="1"/>
          </p:cNvSpPr>
          <p:nvPr/>
        </p:nvSpPr>
        <p:spPr bwMode="auto">
          <a:xfrm>
            <a:off x="-2" y="1289761"/>
            <a:ext cx="42808527" cy="15081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lgn="ctr">
                <a:solidFill>
                  <a:srgbClr val="00547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a:spAutoFit/>
          </a:bodyPr>
          <a:lstStyle>
            <a:lvl1pPr defTabSz="8361363" eaLnBrk="0" hangingPunct="0">
              <a:defRPr sz="3200">
                <a:solidFill>
                  <a:schemeClr val="tx1"/>
                </a:solidFill>
                <a:latin typeface="Arial" charset="0"/>
              </a:defRPr>
            </a:lvl1pPr>
            <a:lvl2pPr marL="742950" indent="-285750" defTabSz="8361363" eaLnBrk="0" hangingPunct="0">
              <a:defRPr sz="3200">
                <a:solidFill>
                  <a:schemeClr val="tx1"/>
                </a:solidFill>
                <a:latin typeface="Arial" charset="0"/>
              </a:defRPr>
            </a:lvl2pPr>
            <a:lvl3pPr marL="1143000" indent="-228600" defTabSz="8361363" eaLnBrk="0" hangingPunct="0">
              <a:defRPr sz="3200">
                <a:solidFill>
                  <a:schemeClr val="tx1"/>
                </a:solidFill>
                <a:latin typeface="Arial" charset="0"/>
              </a:defRPr>
            </a:lvl3pPr>
            <a:lvl4pPr marL="1600200" indent="-228600" defTabSz="8361363" eaLnBrk="0" hangingPunct="0">
              <a:defRPr sz="3200">
                <a:solidFill>
                  <a:schemeClr val="tx1"/>
                </a:solidFill>
                <a:latin typeface="Arial" charset="0"/>
              </a:defRPr>
            </a:lvl4pPr>
            <a:lvl5pPr marL="2057400" indent="-228600" defTabSz="8361363" eaLnBrk="0" hangingPunct="0">
              <a:defRPr sz="3200">
                <a:solidFill>
                  <a:schemeClr val="tx1"/>
                </a:solidFill>
                <a:latin typeface="Arial" charset="0"/>
              </a:defRPr>
            </a:lvl5pPr>
            <a:lvl6pPr marL="2514600" indent="-228600" defTabSz="8361363" eaLnBrk="0" fontAlgn="base" hangingPunct="0">
              <a:spcBef>
                <a:spcPct val="0"/>
              </a:spcBef>
              <a:spcAft>
                <a:spcPct val="0"/>
              </a:spcAft>
              <a:defRPr sz="3200">
                <a:solidFill>
                  <a:schemeClr val="tx1"/>
                </a:solidFill>
                <a:latin typeface="Arial" charset="0"/>
              </a:defRPr>
            </a:lvl6pPr>
            <a:lvl7pPr marL="2971800" indent="-228600" defTabSz="8361363" eaLnBrk="0" fontAlgn="base" hangingPunct="0">
              <a:spcBef>
                <a:spcPct val="0"/>
              </a:spcBef>
              <a:spcAft>
                <a:spcPct val="0"/>
              </a:spcAft>
              <a:defRPr sz="3200">
                <a:solidFill>
                  <a:schemeClr val="tx1"/>
                </a:solidFill>
                <a:latin typeface="Arial" charset="0"/>
              </a:defRPr>
            </a:lvl7pPr>
            <a:lvl8pPr marL="3429000" indent="-228600" defTabSz="8361363" eaLnBrk="0" fontAlgn="base" hangingPunct="0">
              <a:spcBef>
                <a:spcPct val="0"/>
              </a:spcBef>
              <a:spcAft>
                <a:spcPct val="0"/>
              </a:spcAft>
              <a:defRPr sz="3200">
                <a:solidFill>
                  <a:schemeClr val="tx1"/>
                </a:solidFill>
                <a:latin typeface="Arial" charset="0"/>
              </a:defRPr>
            </a:lvl8pPr>
            <a:lvl9pPr marL="3886200" indent="-228600" defTabSz="8361363" eaLnBrk="0" fontAlgn="base" hangingPunct="0">
              <a:spcBef>
                <a:spcPct val="0"/>
              </a:spcBef>
              <a:spcAft>
                <a:spcPct val="0"/>
              </a:spcAft>
              <a:defRPr sz="3200">
                <a:solidFill>
                  <a:schemeClr val="tx1"/>
                </a:solidFill>
                <a:latin typeface="Arial" charset="0"/>
              </a:defRPr>
            </a:lvl9pPr>
          </a:lstStyle>
          <a:p>
            <a:pPr algn="ctr" eaLnBrk="1" hangingPunct="1"/>
            <a:r>
              <a:rPr lang="en-GB" altLang="nb-NO" sz="9200" b="1" err="1">
                <a:solidFill>
                  <a:schemeClr val="bg1"/>
                </a:solidFill>
                <a:latin typeface="Arial" panose="020B0604020202020204" pitchFamily="34" charset="0"/>
                <a:cs typeface="Arial" panose="020B0604020202020204" pitchFamily="34" charset="0"/>
              </a:rPr>
              <a:t>Behandling</a:t>
            </a:r>
            <a:r>
              <a:rPr lang="en-GB" altLang="nb-NO" sz="9200" b="1">
                <a:solidFill>
                  <a:schemeClr val="bg1"/>
                </a:solidFill>
                <a:latin typeface="Arial" panose="020B0604020202020204" pitchFamily="34" charset="0"/>
                <a:cs typeface="Arial" panose="020B0604020202020204" pitchFamily="34" charset="0"/>
              </a:rPr>
              <a:t> </a:t>
            </a:r>
            <a:r>
              <a:rPr lang="en-GB" altLang="nb-NO" sz="9200" b="1" err="1">
                <a:solidFill>
                  <a:schemeClr val="bg1"/>
                </a:solidFill>
                <a:latin typeface="Arial" panose="020B0604020202020204" pitchFamily="34" charset="0"/>
                <a:cs typeface="Arial" panose="020B0604020202020204" pitchFamily="34" charset="0"/>
              </a:rPr>
              <a:t>av</a:t>
            </a:r>
            <a:r>
              <a:rPr lang="en-GB" altLang="nb-NO" sz="9200" b="1">
                <a:solidFill>
                  <a:schemeClr val="bg1"/>
                </a:solidFill>
                <a:latin typeface="Arial" panose="020B0604020202020204" pitchFamily="34" charset="0"/>
                <a:cs typeface="Arial" panose="020B0604020202020204" pitchFamily="34" charset="0"/>
              </a:rPr>
              <a:t> </a:t>
            </a:r>
            <a:r>
              <a:rPr lang="en-GB" altLang="nb-NO" sz="9200" b="1" err="1">
                <a:solidFill>
                  <a:schemeClr val="bg1"/>
                </a:solidFill>
                <a:latin typeface="Arial" panose="020B0604020202020204" pitchFamily="34" charset="0"/>
                <a:cs typeface="Arial" panose="020B0604020202020204" pitchFamily="34" charset="0"/>
              </a:rPr>
              <a:t>ovarialcancer</a:t>
            </a:r>
            <a:r>
              <a:rPr lang="en-GB" altLang="nb-NO" sz="9200" b="1">
                <a:solidFill>
                  <a:schemeClr val="bg1"/>
                </a:solidFill>
                <a:latin typeface="Arial" panose="020B0604020202020204" pitchFamily="34" charset="0"/>
                <a:cs typeface="Arial" panose="020B0604020202020204" pitchFamily="34" charset="0"/>
              </a:rPr>
              <a:t> </a:t>
            </a:r>
            <a:r>
              <a:rPr lang="en-GB" altLang="nb-NO" sz="9200" b="1" err="1">
                <a:solidFill>
                  <a:schemeClr val="bg1"/>
                </a:solidFill>
                <a:latin typeface="Arial" panose="020B0604020202020204" pitchFamily="34" charset="0"/>
                <a:cs typeface="Arial" panose="020B0604020202020204" pitchFamily="34" charset="0"/>
              </a:rPr>
              <a:t>ved</a:t>
            </a:r>
            <a:r>
              <a:rPr lang="en-GB" altLang="nb-NO" sz="9200" b="1">
                <a:solidFill>
                  <a:schemeClr val="bg1"/>
                </a:solidFill>
                <a:latin typeface="Arial" panose="020B0604020202020204" pitchFamily="34" charset="0"/>
                <a:cs typeface="Arial" panose="020B0604020202020204" pitchFamily="34" charset="0"/>
              </a:rPr>
              <a:t> Haukeland </a:t>
            </a:r>
            <a:r>
              <a:rPr lang="en-GB" altLang="nb-NO" sz="9200" b="1" err="1">
                <a:solidFill>
                  <a:schemeClr val="bg1"/>
                </a:solidFill>
                <a:latin typeface="Arial" panose="020B0604020202020204" pitchFamily="34" charset="0"/>
                <a:cs typeface="Arial" panose="020B0604020202020204" pitchFamily="34" charset="0"/>
              </a:rPr>
              <a:t>universitetssykehus</a:t>
            </a:r>
            <a:endParaRPr lang="en-GB" altLang="nb-NO" sz="9200" b="1">
              <a:solidFill>
                <a:schemeClr val="bg1"/>
              </a:solidFill>
              <a:latin typeface="Arial" panose="020B0604020202020204" pitchFamily="34" charset="0"/>
              <a:cs typeface="Arial" panose="020B0604020202020204" pitchFamily="34" charset="0"/>
            </a:endParaRPr>
          </a:p>
        </p:txBody>
      </p:sp>
      <p:sp>
        <p:nvSpPr>
          <p:cNvPr id="2054" name="Subtitle" descr="Subtitle field">
            <a:extLst>
              <a:ext uri="{FF2B5EF4-FFF2-40B4-BE49-F238E27FC236}">
                <a16:creationId xmlns:a16="http://schemas.microsoft.com/office/drawing/2014/main" id="{C6067C03-9B3C-E729-7369-8BD3A9AE97E0}"/>
              </a:ext>
            </a:extLst>
          </p:cNvPr>
          <p:cNvSpPr txBox="1">
            <a:spLocks noChangeArrowheads="1"/>
          </p:cNvSpPr>
          <p:nvPr/>
        </p:nvSpPr>
        <p:spPr bwMode="auto">
          <a:xfrm>
            <a:off x="82573" y="2774608"/>
            <a:ext cx="42808525"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lgn="ctr">
                <a:solidFill>
                  <a:srgbClr val="00547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a:spAutoFit/>
          </a:bodyPr>
          <a:lstStyle>
            <a:lvl1pPr defTabSz="8361363" eaLnBrk="0" hangingPunct="0">
              <a:defRPr sz="3200">
                <a:solidFill>
                  <a:schemeClr val="tx1"/>
                </a:solidFill>
                <a:latin typeface="Arial" charset="0"/>
              </a:defRPr>
            </a:lvl1pPr>
            <a:lvl2pPr marL="742950" indent="-285750" defTabSz="8361363" eaLnBrk="0" hangingPunct="0">
              <a:defRPr sz="3200">
                <a:solidFill>
                  <a:schemeClr val="tx1"/>
                </a:solidFill>
                <a:latin typeface="Arial" charset="0"/>
              </a:defRPr>
            </a:lvl2pPr>
            <a:lvl3pPr marL="1143000" indent="-228600" defTabSz="8361363" eaLnBrk="0" hangingPunct="0">
              <a:defRPr sz="3200">
                <a:solidFill>
                  <a:schemeClr val="tx1"/>
                </a:solidFill>
                <a:latin typeface="Arial" charset="0"/>
              </a:defRPr>
            </a:lvl3pPr>
            <a:lvl4pPr marL="1600200" indent="-228600" defTabSz="8361363" eaLnBrk="0" hangingPunct="0">
              <a:defRPr sz="3200">
                <a:solidFill>
                  <a:schemeClr val="tx1"/>
                </a:solidFill>
                <a:latin typeface="Arial" charset="0"/>
              </a:defRPr>
            </a:lvl4pPr>
            <a:lvl5pPr marL="2057400" indent="-228600" defTabSz="8361363" eaLnBrk="0" hangingPunct="0">
              <a:defRPr sz="3200">
                <a:solidFill>
                  <a:schemeClr val="tx1"/>
                </a:solidFill>
                <a:latin typeface="Arial" charset="0"/>
              </a:defRPr>
            </a:lvl5pPr>
            <a:lvl6pPr marL="2514600" indent="-228600" defTabSz="8361363" eaLnBrk="0" fontAlgn="base" hangingPunct="0">
              <a:spcBef>
                <a:spcPct val="0"/>
              </a:spcBef>
              <a:spcAft>
                <a:spcPct val="0"/>
              </a:spcAft>
              <a:defRPr sz="3200">
                <a:solidFill>
                  <a:schemeClr val="tx1"/>
                </a:solidFill>
                <a:latin typeface="Arial" charset="0"/>
              </a:defRPr>
            </a:lvl6pPr>
            <a:lvl7pPr marL="2971800" indent="-228600" defTabSz="8361363" eaLnBrk="0" fontAlgn="base" hangingPunct="0">
              <a:spcBef>
                <a:spcPct val="0"/>
              </a:spcBef>
              <a:spcAft>
                <a:spcPct val="0"/>
              </a:spcAft>
              <a:defRPr sz="3200">
                <a:solidFill>
                  <a:schemeClr val="tx1"/>
                </a:solidFill>
                <a:latin typeface="Arial" charset="0"/>
              </a:defRPr>
            </a:lvl7pPr>
            <a:lvl8pPr marL="3429000" indent="-228600" defTabSz="8361363" eaLnBrk="0" fontAlgn="base" hangingPunct="0">
              <a:spcBef>
                <a:spcPct val="0"/>
              </a:spcBef>
              <a:spcAft>
                <a:spcPct val="0"/>
              </a:spcAft>
              <a:defRPr sz="3200">
                <a:solidFill>
                  <a:schemeClr val="tx1"/>
                </a:solidFill>
                <a:latin typeface="Arial" charset="0"/>
              </a:defRPr>
            </a:lvl8pPr>
            <a:lvl9pPr marL="3886200" indent="-228600" defTabSz="8361363" eaLnBrk="0" fontAlgn="base" hangingPunct="0">
              <a:spcBef>
                <a:spcPct val="0"/>
              </a:spcBef>
              <a:spcAft>
                <a:spcPct val="0"/>
              </a:spcAft>
              <a:defRPr sz="3200">
                <a:solidFill>
                  <a:schemeClr val="tx1"/>
                </a:solidFill>
                <a:latin typeface="Arial" charset="0"/>
              </a:defRPr>
            </a:lvl9pPr>
          </a:lstStyle>
          <a:p>
            <a:pPr algn="ctr" eaLnBrk="1" hangingPunct="1"/>
            <a:r>
              <a:rPr lang="en-GB" altLang="nb-NO" sz="6000" b="1">
                <a:solidFill>
                  <a:schemeClr val="bg1"/>
                </a:solidFill>
                <a:latin typeface="+mj-lt"/>
              </a:rPr>
              <a:t>En </a:t>
            </a:r>
            <a:r>
              <a:rPr lang="en-GB" altLang="nb-NO" sz="6000" b="1" err="1">
                <a:solidFill>
                  <a:schemeClr val="bg1"/>
                </a:solidFill>
                <a:latin typeface="+mj-lt"/>
              </a:rPr>
              <a:t>retrospektiv</a:t>
            </a:r>
            <a:r>
              <a:rPr lang="en-GB" altLang="nb-NO" sz="6000" b="1">
                <a:solidFill>
                  <a:schemeClr val="bg1"/>
                </a:solidFill>
                <a:latin typeface="+mj-lt"/>
              </a:rPr>
              <a:t> </a:t>
            </a:r>
            <a:r>
              <a:rPr lang="en-GB" altLang="nb-NO" sz="6000" b="1" err="1">
                <a:solidFill>
                  <a:schemeClr val="bg1"/>
                </a:solidFill>
                <a:latin typeface="+mj-lt"/>
              </a:rPr>
              <a:t>ettårskohort</a:t>
            </a:r>
            <a:endParaRPr lang="en-GB" altLang="nb-NO" sz="11500" b="1">
              <a:solidFill>
                <a:schemeClr val="bg1"/>
              </a:solidFill>
              <a:latin typeface="+mj-lt"/>
            </a:endParaRPr>
          </a:p>
        </p:txBody>
      </p:sp>
      <p:cxnSp>
        <p:nvCxnSpPr>
          <p:cNvPr id="10" name="Rett linje 9">
            <a:extLst>
              <a:ext uri="{FF2B5EF4-FFF2-40B4-BE49-F238E27FC236}">
                <a16:creationId xmlns:a16="http://schemas.microsoft.com/office/drawing/2014/main" id="{00459A1E-ABD4-D568-E998-3FA7D77F0092}"/>
              </a:ext>
            </a:extLst>
          </p:cNvPr>
          <p:cNvCxnSpPr/>
          <p:nvPr/>
        </p:nvCxnSpPr>
        <p:spPr bwMode="auto">
          <a:xfrm>
            <a:off x="12105861" y="12793996"/>
            <a:ext cx="2999814" cy="0"/>
          </a:xfrm>
          <a:prstGeom prst="lin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flat" cmpd="sng" algn="ctr">
                <a:solidFill>
                  <a:srgbClr val="005473"/>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1" name="Subtitle" descr="Subtitle field">
            <a:extLst>
              <a:ext uri="{FF2B5EF4-FFF2-40B4-BE49-F238E27FC236}">
                <a16:creationId xmlns:a16="http://schemas.microsoft.com/office/drawing/2014/main" id="{DAB3D846-0784-6802-C23F-9A04452969E2}"/>
              </a:ext>
            </a:extLst>
          </p:cNvPr>
          <p:cNvSpPr txBox="1">
            <a:spLocks noChangeArrowheads="1"/>
          </p:cNvSpPr>
          <p:nvPr/>
        </p:nvSpPr>
        <p:spPr bwMode="auto">
          <a:xfrm>
            <a:off x="49736" y="4073148"/>
            <a:ext cx="42808526" cy="13234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lgn="ctr">
                <a:solidFill>
                  <a:srgbClr val="00547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a:spAutoFit/>
          </a:bodyPr>
          <a:lstStyle>
            <a:lvl1pPr defTabSz="8361363" eaLnBrk="0" hangingPunct="0">
              <a:defRPr sz="3200">
                <a:solidFill>
                  <a:schemeClr val="tx1"/>
                </a:solidFill>
                <a:latin typeface="Arial" charset="0"/>
              </a:defRPr>
            </a:lvl1pPr>
            <a:lvl2pPr marL="742950" indent="-285750" defTabSz="8361363" eaLnBrk="0" hangingPunct="0">
              <a:defRPr sz="3200">
                <a:solidFill>
                  <a:schemeClr val="tx1"/>
                </a:solidFill>
                <a:latin typeface="Arial" charset="0"/>
              </a:defRPr>
            </a:lvl2pPr>
            <a:lvl3pPr marL="1143000" indent="-228600" defTabSz="8361363" eaLnBrk="0" hangingPunct="0">
              <a:defRPr sz="3200">
                <a:solidFill>
                  <a:schemeClr val="tx1"/>
                </a:solidFill>
                <a:latin typeface="Arial" charset="0"/>
              </a:defRPr>
            </a:lvl3pPr>
            <a:lvl4pPr marL="1600200" indent="-228600" defTabSz="8361363" eaLnBrk="0" hangingPunct="0">
              <a:defRPr sz="3200">
                <a:solidFill>
                  <a:schemeClr val="tx1"/>
                </a:solidFill>
                <a:latin typeface="Arial" charset="0"/>
              </a:defRPr>
            </a:lvl4pPr>
            <a:lvl5pPr marL="2057400" indent="-228600" defTabSz="8361363" eaLnBrk="0" hangingPunct="0">
              <a:defRPr sz="3200">
                <a:solidFill>
                  <a:schemeClr val="tx1"/>
                </a:solidFill>
                <a:latin typeface="Arial" charset="0"/>
              </a:defRPr>
            </a:lvl5pPr>
            <a:lvl6pPr marL="2514600" indent="-228600" defTabSz="8361363" eaLnBrk="0" fontAlgn="base" hangingPunct="0">
              <a:spcBef>
                <a:spcPct val="0"/>
              </a:spcBef>
              <a:spcAft>
                <a:spcPct val="0"/>
              </a:spcAft>
              <a:defRPr sz="3200">
                <a:solidFill>
                  <a:schemeClr val="tx1"/>
                </a:solidFill>
                <a:latin typeface="Arial" charset="0"/>
              </a:defRPr>
            </a:lvl6pPr>
            <a:lvl7pPr marL="2971800" indent="-228600" defTabSz="8361363" eaLnBrk="0" fontAlgn="base" hangingPunct="0">
              <a:spcBef>
                <a:spcPct val="0"/>
              </a:spcBef>
              <a:spcAft>
                <a:spcPct val="0"/>
              </a:spcAft>
              <a:defRPr sz="3200">
                <a:solidFill>
                  <a:schemeClr val="tx1"/>
                </a:solidFill>
                <a:latin typeface="Arial" charset="0"/>
              </a:defRPr>
            </a:lvl7pPr>
            <a:lvl8pPr marL="3429000" indent="-228600" defTabSz="8361363" eaLnBrk="0" fontAlgn="base" hangingPunct="0">
              <a:spcBef>
                <a:spcPct val="0"/>
              </a:spcBef>
              <a:spcAft>
                <a:spcPct val="0"/>
              </a:spcAft>
              <a:defRPr sz="3200">
                <a:solidFill>
                  <a:schemeClr val="tx1"/>
                </a:solidFill>
                <a:latin typeface="Arial" charset="0"/>
              </a:defRPr>
            </a:lvl8pPr>
            <a:lvl9pPr marL="3886200" indent="-228600" defTabSz="8361363" eaLnBrk="0" fontAlgn="base" hangingPunct="0">
              <a:spcBef>
                <a:spcPct val="0"/>
              </a:spcBef>
              <a:spcAft>
                <a:spcPct val="0"/>
              </a:spcAft>
              <a:defRPr sz="3200">
                <a:solidFill>
                  <a:schemeClr val="tx1"/>
                </a:solidFill>
                <a:latin typeface="Arial" charset="0"/>
              </a:defRPr>
            </a:lvl9pPr>
          </a:lstStyle>
          <a:p>
            <a:pPr algn="ctr" eaLnBrk="1" hangingPunct="1"/>
            <a:r>
              <a:rPr lang="en-GB" altLang="nb-NO" sz="4000">
                <a:solidFill>
                  <a:schemeClr val="bg1"/>
                </a:solidFill>
                <a:latin typeface="+mj-lt"/>
              </a:rPr>
              <a:t>David Teigen </a:t>
            </a:r>
            <a:r>
              <a:rPr lang="en-GB" altLang="nb-NO" sz="4000" err="1">
                <a:solidFill>
                  <a:schemeClr val="bg1"/>
                </a:solidFill>
                <a:latin typeface="+mj-lt"/>
              </a:rPr>
              <a:t>og</a:t>
            </a:r>
            <a:r>
              <a:rPr lang="en-GB" altLang="nb-NO" sz="4000">
                <a:solidFill>
                  <a:schemeClr val="bg1"/>
                </a:solidFill>
                <a:latin typeface="+mj-lt"/>
              </a:rPr>
              <a:t> Jette Helene Teigen Fagerbakke</a:t>
            </a:r>
          </a:p>
          <a:p>
            <a:pPr algn="ctr" eaLnBrk="1" hangingPunct="1"/>
            <a:r>
              <a:rPr lang="en-GB" altLang="nb-NO" sz="4000" err="1">
                <a:solidFill>
                  <a:schemeClr val="bg1"/>
                </a:solidFill>
                <a:latin typeface="+mj-lt"/>
              </a:rPr>
              <a:t>Veileder</a:t>
            </a:r>
            <a:r>
              <a:rPr lang="en-GB" altLang="nb-NO" sz="4000">
                <a:solidFill>
                  <a:schemeClr val="bg1"/>
                </a:solidFill>
                <a:latin typeface="+mj-lt"/>
              </a:rPr>
              <a:t>: Jone </a:t>
            </a:r>
            <a:r>
              <a:rPr lang="en-GB" altLang="nb-NO" sz="4000" err="1">
                <a:solidFill>
                  <a:schemeClr val="bg1"/>
                </a:solidFill>
                <a:latin typeface="+mj-lt"/>
              </a:rPr>
              <a:t>Trovik</a:t>
            </a:r>
            <a:r>
              <a:rPr lang="en-GB" altLang="nb-NO" sz="4000">
                <a:solidFill>
                  <a:schemeClr val="bg1"/>
                </a:solidFill>
                <a:latin typeface="+mj-lt"/>
              </a:rPr>
              <a:t>, </a:t>
            </a:r>
            <a:r>
              <a:rPr lang="en-GB" altLang="nb-NO" sz="4000" err="1">
                <a:solidFill>
                  <a:schemeClr val="bg1"/>
                </a:solidFill>
                <a:latin typeface="+mj-lt"/>
              </a:rPr>
              <a:t>Klinisk</a:t>
            </a:r>
            <a:r>
              <a:rPr lang="en-GB" altLang="nb-NO" sz="4000">
                <a:solidFill>
                  <a:schemeClr val="bg1"/>
                </a:solidFill>
                <a:latin typeface="+mj-lt"/>
              </a:rPr>
              <a:t> </a:t>
            </a:r>
            <a:r>
              <a:rPr lang="en-GB" altLang="nb-NO" sz="4000" err="1">
                <a:solidFill>
                  <a:schemeClr val="bg1"/>
                </a:solidFill>
                <a:latin typeface="+mj-lt"/>
              </a:rPr>
              <a:t>institutt</a:t>
            </a:r>
            <a:r>
              <a:rPr lang="en-GB" altLang="nb-NO" sz="4000">
                <a:solidFill>
                  <a:schemeClr val="bg1"/>
                </a:solidFill>
                <a:latin typeface="+mj-lt"/>
              </a:rPr>
              <a:t> 2</a:t>
            </a:r>
          </a:p>
        </p:txBody>
      </p:sp>
      <p:sp>
        <p:nvSpPr>
          <p:cNvPr id="30" name="Text box 1" descr="Text field ">
            <a:extLst>
              <a:ext uri="{FF2B5EF4-FFF2-40B4-BE49-F238E27FC236}">
                <a16:creationId xmlns:a16="http://schemas.microsoft.com/office/drawing/2014/main" id="{901D4538-321E-62C1-EE45-5546B75213AD}"/>
              </a:ext>
            </a:extLst>
          </p:cNvPr>
          <p:cNvSpPr txBox="1">
            <a:spLocks noChangeArrowheads="1"/>
          </p:cNvSpPr>
          <p:nvPr/>
        </p:nvSpPr>
        <p:spPr bwMode="auto">
          <a:xfrm>
            <a:off x="14360559" y="7344211"/>
            <a:ext cx="14562046" cy="110953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lgn="ctr">
                <a:solidFill>
                  <a:srgbClr val="00547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45720" rIns="91440" bIns="45720" anchor="t">
            <a:spAutoFit/>
          </a:bodyPr>
          <a:lstStyle>
            <a:lvl1pPr defTabSz="1830388" eaLnBrk="0" hangingPunct="0">
              <a:defRPr sz="3200">
                <a:solidFill>
                  <a:schemeClr val="tx1"/>
                </a:solidFill>
                <a:latin typeface="Arial" charset="0"/>
              </a:defRPr>
            </a:lvl1pPr>
            <a:lvl2pPr marL="742950" indent="-285750" defTabSz="1830388" eaLnBrk="0" hangingPunct="0">
              <a:defRPr sz="3200">
                <a:solidFill>
                  <a:schemeClr val="tx1"/>
                </a:solidFill>
                <a:latin typeface="Arial" charset="0"/>
              </a:defRPr>
            </a:lvl2pPr>
            <a:lvl3pPr marL="1143000" indent="-228600" defTabSz="1830388" eaLnBrk="0" hangingPunct="0">
              <a:defRPr sz="3200">
                <a:solidFill>
                  <a:schemeClr val="tx1"/>
                </a:solidFill>
                <a:latin typeface="Arial" charset="0"/>
              </a:defRPr>
            </a:lvl3pPr>
            <a:lvl4pPr marL="1600200" indent="-228600" defTabSz="1830388" eaLnBrk="0" hangingPunct="0">
              <a:defRPr sz="3200">
                <a:solidFill>
                  <a:schemeClr val="tx1"/>
                </a:solidFill>
                <a:latin typeface="Arial" charset="0"/>
              </a:defRPr>
            </a:lvl4pPr>
            <a:lvl5pPr marL="2057400" indent="-228600" defTabSz="1830388" eaLnBrk="0" hangingPunct="0">
              <a:defRPr sz="3200">
                <a:solidFill>
                  <a:schemeClr val="tx1"/>
                </a:solidFill>
                <a:latin typeface="Arial" charset="0"/>
              </a:defRPr>
            </a:lvl5pPr>
            <a:lvl6pPr marL="2514600" indent="-228600" defTabSz="1830388" eaLnBrk="0" fontAlgn="base" hangingPunct="0">
              <a:spcBef>
                <a:spcPct val="0"/>
              </a:spcBef>
              <a:spcAft>
                <a:spcPct val="0"/>
              </a:spcAft>
              <a:defRPr sz="3200">
                <a:solidFill>
                  <a:schemeClr val="tx1"/>
                </a:solidFill>
                <a:latin typeface="Arial" charset="0"/>
              </a:defRPr>
            </a:lvl6pPr>
            <a:lvl7pPr marL="2971800" indent="-228600" defTabSz="1830388" eaLnBrk="0" fontAlgn="base" hangingPunct="0">
              <a:spcBef>
                <a:spcPct val="0"/>
              </a:spcBef>
              <a:spcAft>
                <a:spcPct val="0"/>
              </a:spcAft>
              <a:defRPr sz="3200">
                <a:solidFill>
                  <a:schemeClr val="tx1"/>
                </a:solidFill>
                <a:latin typeface="Arial" charset="0"/>
              </a:defRPr>
            </a:lvl7pPr>
            <a:lvl8pPr marL="3429000" indent="-228600" defTabSz="1830388" eaLnBrk="0" fontAlgn="base" hangingPunct="0">
              <a:spcBef>
                <a:spcPct val="0"/>
              </a:spcBef>
              <a:spcAft>
                <a:spcPct val="0"/>
              </a:spcAft>
              <a:defRPr sz="3200">
                <a:solidFill>
                  <a:schemeClr val="tx1"/>
                </a:solidFill>
                <a:latin typeface="Arial" charset="0"/>
              </a:defRPr>
            </a:lvl8pPr>
            <a:lvl9pPr marL="3886200" indent="-228600" defTabSz="1830388" eaLnBrk="0" fontAlgn="base" hangingPunct="0">
              <a:spcBef>
                <a:spcPct val="0"/>
              </a:spcBef>
              <a:spcAft>
                <a:spcPct val="0"/>
              </a:spcAft>
              <a:defRPr sz="3200">
                <a:solidFill>
                  <a:schemeClr val="tx1"/>
                </a:solidFill>
                <a:latin typeface="Arial" charset="0"/>
              </a:defRPr>
            </a:lvl9pPr>
          </a:lstStyle>
          <a:p>
            <a:pPr marL="457200" indent="-457200">
              <a:buFont typeface="Arial" panose="020B0604020202020204" pitchFamily="34" charset="0"/>
              <a:buChar char="•"/>
            </a:pPr>
            <a:r>
              <a:rPr lang="nb-NO"/>
              <a:t>Vi inkluderte 67 kvinner – 50 med ovarialcancer og 17 med borderlinetumor. De fleste ovarialcancerpasientene var </a:t>
            </a:r>
            <a:r>
              <a:rPr lang="nb-NO" b="1">
                <a:solidFill>
                  <a:schemeClr val="accent2">
                    <a:lumMod val="75000"/>
                    <a:lumOff val="25000"/>
                  </a:schemeClr>
                </a:solidFill>
              </a:rPr>
              <a:t>postmenopausale</a:t>
            </a:r>
            <a:r>
              <a:rPr lang="nb-NO"/>
              <a:t> og diagnostisert i </a:t>
            </a:r>
            <a:r>
              <a:rPr lang="nb-NO" b="1">
                <a:solidFill>
                  <a:schemeClr val="accent2">
                    <a:lumMod val="75000"/>
                    <a:lumOff val="25000"/>
                  </a:schemeClr>
                </a:solidFill>
              </a:rPr>
              <a:t>stadium II-IV</a:t>
            </a:r>
            <a:r>
              <a:rPr lang="nb-NO"/>
              <a:t>. </a:t>
            </a:r>
          </a:p>
          <a:p>
            <a:pPr marL="457200" indent="-457200" eaLnBrk="1" hangingPunct="1">
              <a:spcBef>
                <a:spcPts val="1800"/>
              </a:spcBef>
              <a:buFont typeface="Arial" panose="020B0604020202020204" pitchFamily="34" charset="0"/>
              <a:buChar char="•"/>
            </a:pPr>
            <a:r>
              <a:rPr lang="nb-NO"/>
              <a:t>Blant ovarialcancerpasientene gjennomgikk 64% </a:t>
            </a:r>
            <a:r>
              <a:rPr lang="nb-NO" b="1">
                <a:solidFill>
                  <a:schemeClr val="accent2">
                    <a:lumMod val="75000"/>
                    <a:lumOff val="25000"/>
                  </a:schemeClr>
                </a:solidFill>
              </a:rPr>
              <a:t>radikal kirurgi</a:t>
            </a:r>
            <a:r>
              <a:rPr lang="nb-NO"/>
              <a:t>, inkludert 53% i avanserte stadier (IIA-IV). </a:t>
            </a:r>
            <a:endParaRPr lang="en-US" altLang="nb-NO" b="1">
              <a:solidFill>
                <a:srgbClr val="3A648B"/>
              </a:solidFill>
            </a:endParaRPr>
          </a:p>
          <a:p>
            <a:pPr marL="457200" indent="-457200" eaLnBrk="1" hangingPunct="1">
              <a:spcBef>
                <a:spcPts val="1800"/>
              </a:spcBef>
              <a:buFont typeface="Arial" panose="020B0604020202020204" pitchFamily="34" charset="0"/>
              <a:buChar char="•"/>
            </a:pPr>
            <a:r>
              <a:rPr lang="nb-NO">
                <a:latin typeface="Arial"/>
                <a:cs typeface="Arial"/>
              </a:rPr>
              <a:t>Adjuvant</a:t>
            </a:r>
            <a:r>
              <a:rPr lang="nb-NO" b="1">
                <a:solidFill>
                  <a:schemeClr val="accent2">
                    <a:lumMod val="75000"/>
                    <a:lumOff val="25000"/>
                  </a:schemeClr>
                </a:solidFill>
                <a:latin typeface="Arial"/>
                <a:cs typeface="Arial"/>
              </a:rPr>
              <a:t> kjemoterapi </a:t>
            </a:r>
            <a:r>
              <a:rPr lang="nb-NO">
                <a:latin typeface="Arial"/>
                <a:cs typeface="Arial"/>
              </a:rPr>
              <a:t>ble gitt til 43 pasienter, og 69% oppnådde komplett respons. Under halvparten (42%) fullførte kjemoterapi som planlagt.</a:t>
            </a:r>
            <a:endParaRPr lang="en-US" altLang="nb-NO" b="1">
              <a:solidFill>
                <a:srgbClr val="3A648B"/>
              </a:solidFill>
              <a:latin typeface="Arial"/>
              <a:cs typeface="Arial"/>
            </a:endParaRPr>
          </a:p>
          <a:p>
            <a:pPr marL="457200" indent="-457200" eaLnBrk="1" hangingPunct="1">
              <a:spcBef>
                <a:spcPts val="1800"/>
              </a:spcBef>
              <a:buFont typeface="Arial" panose="020B0604020202020204" pitchFamily="34" charset="0"/>
              <a:buChar char="•"/>
            </a:pPr>
            <a:r>
              <a:rPr lang="nb-NO"/>
              <a:t>Ingen av 23 pasienter som mottok </a:t>
            </a:r>
            <a:r>
              <a:rPr lang="nb-NO" b="1">
                <a:solidFill>
                  <a:schemeClr val="accent2">
                    <a:lumMod val="75000"/>
                    <a:lumOff val="25000"/>
                  </a:schemeClr>
                </a:solidFill>
              </a:rPr>
              <a:t>kjemoterapi </a:t>
            </a:r>
            <a:r>
              <a:rPr lang="nb-NO" b="1" u="sng">
                <a:solidFill>
                  <a:schemeClr val="accent2">
                    <a:lumMod val="75000"/>
                    <a:lumOff val="25000"/>
                  </a:schemeClr>
                </a:solidFill>
              </a:rPr>
              <a:t>etter</a:t>
            </a:r>
            <a:r>
              <a:rPr lang="nb-NO" b="1">
                <a:solidFill>
                  <a:schemeClr val="accent2">
                    <a:lumMod val="75000"/>
                    <a:lumOff val="25000"/>
                  </a:schemeClr>
                </a:solidFill>
              </a:rPr>
              <a:t> førstelinjebehandling </a:t>
            </a:r>
            <a:r>
              <a:rPr lang="nb-NO"/>
              <a:t>oppnådde komplett respons. </a:t>
            </a:r>
            <a:endParaRPr lang="en-US" altLang="nb-NO" b="1">
              <a:solidFill>
                <a:srgbClr val="3A648B"/>
              </a:solidFill>
            </a:endParaRPr>
          </a:p>
          <a:p>
            <a:pPr marL="457200" indent="-457200" eaLnBrk="1" hangingPunct="1">
              <a:spcBef>
                <a:spcPts val="1800"/>
              </a:spcBef>
              <a:buFont typeface="Arial" panose="020B0604020202020204" pitchFamily="34" charset="0"/>
              <a:buChar char="•"/>
            </a:pPr>
            <a:r>
              <a:rPr lang="nb-NO"/>
              <a:t>Bevacizumab var den vanligste </a:t>
            </a:r>
            <a:r>
              <a:rPr lang="nb-NO" b="1">
                <a:solidFill>
                  <a:schemeClr val="accent2">
                    <a:lumMod val="75000"/>
                    <a:lumOff val="25000"/>
                  </a:schemeClr>
                </a:solidFill>
              </a:rPr>
              <a:t>tilleggsbehandlingen </a:t>
            </a:r>
            <a:r>
              <a:rPr lang="nb-NO"/>
              <a:t>(n = 17); kun fire pasienter fikk PARP-hemmer.</a:t>
            </a:r>
            <a:endParaRPr lang="en-US" altLang="nb-NO" b="1">
              <a:solidFill>
                <a:srgbClr val="3A648B"/>
              </a:solidFill>
            </a:endParaRPr>
          </a:p>
          <a:p>
            <a:pPr marL="457200" indent="-457200" eaLnBrk="1" hangingPunct="1">
              <a:spcBef>
                <a:spcPts val="1800"/>
              </a:spcBef>
              <a:buFont typeface="Arial" panose="020B0604020202020204" pitchFamily="34" charset="0"/>
              <a:buChar char="•"/>
            </a:pPr>
            <a:endParaRPr lang="nb-NO">
              <a:solidFill>
                <a:srgbClr val="000000"/>
              </a:solidFill>
              <a:latin typeface="Arial"/>
              <a:cs typeface="Arial"/>
            </a:endParaRPr>
          </a:p>
          <a:p>
            <a:pPr eaLnBrk="1" hangingPunct="1">
              <a:spcBef>
                <a:spcPts val="3000"/>
              </a:spcBef>
            </a:pPr>
            <a:endParaRPr lang="en-US" altLang="nb-NO" sz="3900" b="1">
              <a:solidFill>
                <a:srgbClr val="3A648B"/>
              </a:solidFill>
            </a:endParaRPr>
          </a:p>
          <a:p>
            <a:pPr eaLnBrk="1" hangingPunct="1">
              <a:spcBef>
                <a:spcPts val="3000"/>
              </a:spcBef>
            </a:pPr>
            <a:endParaRPr lang="en-US" altLang="nb-NO" sz="3900" b="1">
              <a:solidFill>
                <a:srgbClr val="3A648B"/>
              </a:solidFill>
            </a:endParaRPr>
          </a:p>
          <a:p>
            <a:pPr eaLnBrk="1" hangingPunct="1">
              <a:spcBef>
                <a:spcPts val="3000"/>
              </a:spcBef>
            </a:pPr>
            <a:endParaRPr lang="en-US" altLang="nb-NO" sz="3900">
              <a:solidFill>
                <a:schemeClr val="tx1">
                  <a:lumMod val="85000"/>
                  <a:lumOff val="15000"/>
                </a:schemeClr>
              </a:solidFill>
            </a:endParaRPr>
          </a:p>
          <a:p>
            <a:pPr eaLnBrk="1" hangingPunct="1">
              <a:spcBef>
                <a:spcPts val="3000"/>
              </a:spcBef>
            </a:pPr>
            <a:endParaRPr lang="en-US" altLang="nb-NO" sz="3900">
              <a:solidFill>
                <a:schemeClr val="tx1">
                  <a:lumMod val="85000"/>
                  <a:lumOff val="15000"/>
                </a:schemeClr>
              </a:solidFill>
            </a:endParaRPr>
          </a:p>
        </p:txBody>
      </p:sp>
      <p:sp>
        <p:nvSpPr>
          <p:cNvPr id="32" name="Text box 1" descr="Text field ">
            <a:extLst>
              <a:ext uri="{FF2B5EF4-FFF2-40B4-BE49-F238E27FC236}">
                <a16:creationId xmlns:a16="http://schemas.microsoft.com/office/drawing/2014/main" id="{B497D74F-797E-817B-8A8B-ABD84A795337}"/>
              </a:ext>
            </a:extLst>
          </p:cNvPr>
          <p:cNvSpPr txBox="1">
            <a:spLocks noChangeArrowheads="1"/>
          </p:cNvSpPr>
          <p:nvPr/>
        </p:nvSpPr>
        <p:spPr bwMode="auto">
          <a:xfrm>
            <a:off x="29435888" y="7333203"/>
            <a:ext cx="13044692" cy="14506535"/>
          </a:xfrm>
          <a:prstGeom prst="rect">
            <a:avLst/>
          </a:prstGeom>
          <a:noFill/>
          <a:ln w="69850">
            <a:noFill/>
          </a:ln>
          <a:effectLst/>
        </p:spPr>
        <p:txBody>
          <a:bodyPr wrap="square" lIns="0" tIns="45720" rIns="91440" bIns="45720" anchor="t">
            <a:spAutoFit/>
          </a:bodyPr>
          <a:lstStyle>
            <a:lvl1pPr defTabSz="1830388" eaLnBrk="0" hangingPunct="0">
              <a:defRPr sz="3200">
                <a:solidFill>
                  <a:schemeClr val="tx1"/>
                </a:solidFill>
                <a:latin typeface="Arial" charset="0"/>
              </a:defRPr>
            </a:lvl1pPr>
            <a:lvl2pPr marL="742950" indent="-285750" defTabSz="1830388" eaLnBrk="0" hangingPunct="0">
              <a:defRPr sz="3200">
                <a:solidFill>
                  <a:schemeClr val="tx1"/>
                </a:solidFill>
                <a:latin typeface="Arial" charset="0"/>
              </a:defRPr>
            </a:lvl2pPr>
            <a:lvl3pPr marL="1143000" indent="-228600" defTabSz="1830388" eaLnBrk="0" hangingPunct="0">
              <a:defRPr sz="3200">
                <a:solidFill>
                  <a:schemeClr val="tx1"/>
                </a:solidFill>
                <a:latin typeface="Arial" charset="0"/>
              </a:defRPr>
            </a:lvl3pPr>
            <a:lvl4pPr marL="1600200" indent="-228600" defTabSz="1830388" eaLnBrk="0" hangingPunct="0">
              <a:defRPr sz="3200">
                <a:solidFill>
                  <a:schemeClr val="tx1"/>
                </a:solidFill>
                <a:latin typeface="Arial" charset="0"/>
              </a:defRPr>
            </a:lvl4pPr>
            <a:lvl5pPr marL="2057400" indent="-228600" defTabSz="1830388" eaLnBrk="0" hangingPunct="0">
              <a:defRPr sz="3200">
                <a:solidFill>
                  <a:schemeClr val="tx1"/>
                </a:solidFill>
                <a:latin typeface="Arial" charset="0"/>
              </a:defRPr>
            </a:lvl5pPr>
            <a:lvl6pPr marL="2514600" indent="-228600" defTabSz="1830388" eaLnBrk="0" fontAlgn="base" hangingPunct="0">
              <a:spcBef>
                <a:spcPct val="0"/>
              </a:spcBef>
              <a:spcAft>
                <a:spcPct val="0"/>
              </a:spcAft>
              <a:defRPr sz="3200">
                <a:solidFill>
                  <a:schemeClr val="tx1"/>
                </a:solidFill>
                <a:latin typeface="Arial" charset="0"/>
              </a:defRPr>
            </a:lvl6pPr>
            <a:lvl7pPr marL="2971800" indent="-228600" defTabSz="1830388" eaLnBrk="0" fontAlgn="base" hangingPunct="0">
              <a:spcBef>
                <a:spcPct val="0"/>
              </a:spcBef>
              <a:spcAft>
                <a:spcPct val="0"/>
              </a:spcAft>
              <a:defRPr sz="3200">
                <a:solidFill>
                  <a:schemeClr val="tx1"/>
                </a:solidFill>
                <a:latin typeface="Arial" charset="0"/>
              </a:defRPr>
            </a:lvl7pPr>
            <a:lvl8pPr marL="3429000" indent="-228600" defTabSz="1830388" eaLnBrk="0" fontAlgn="base" hangingPunct="0">
              <a:spcBef>
                <a:spcPct val="0"/>
              </a:spcBef>
              <a:spcAft>
                <a:spcPct val="0"/>
              </a:spcAft>
              <a:defRPr sz="3200">
                <a:solidFill>
                  <a:schemeClr val="tx1"/>
                </a:solidFill>
                <a:latin typeface="Arial" charset="0"/>
              </a:defRPr>
            </a:lvl8pPr>
            <a:lvl9pPr marL="3886200" indent="-228600" defTabSz="1830388" eaLnBrk="0" fontAlgn="base" hangingPunct="0">
              <a:spcBef>
                <a:spcPct val="0"/>
              </a:spcBef>
              <a:spcAft>
                <a:spcPct val="0"/>
              </a:spcAft>
              <a:defRPr sz="3200">
                <a:solidFill>
                  <a:schemeClr val="tx1"/>
                </a:solidFill>
                <a:latin typeface="Arial" charset="0"/>
              </a:defRPr>
            </a:lvl9pPr>
          </a:lstStyle>
          <a:p>
            <a:pPr marL="457200" indent="-457200">
              <a:spcBef>
                <a:spcPts val="1200"/>
              </a:spcBef>
              <a:spcAft>
                <a:spcPts val="600"/>
              </a:spcAft>
              <a:buFont typeface="Arial" panose="020B0604020202020204" pitchFamily="34" charset="0"/>
              <a:buChar char="•"/>
            </a:pPr>
            <a:r>
              <a:rPr lang="en-GB">
                <a:solidFill>
                  <a:srgbClr val="262626"/>
                </a:solidFill>
                <a:latin typeface="Arial"/>
                <a:cs typeface="Arial"/>
              </a:rPr>
              <a:t>HUS </a:t>
            </a:r>
            <a:r>
              <a:rPr lang="en-GB" b="1" err="1">
                <a:solidFill>
                  <a:srgbClr val="E8564E"/>
                </a:solidFill>
                <a:latin typeface="Arial"/>
                <a:cs typeface="Arial"/>
              </a:rPr>
              <a:t>oppnådde</a:t>
            </a:r>
            <a:r>
              <a:rPr lang="en-GB" b="1">
                <a:solidFill>
                  <a:srgbClr val="E8564E"/>
                </a:solidFill>
                <a:latin typeface="Arial"/>
                <a:cs typeface="Arial"/>
              </a:rPr>
              <a:t> </a:t>
            </a:r>
            <a:r>
              <a:rPr lang="en-GB" b="1" err="1">
                <a:solidFill>
                  <a:srgbClr val="E8564E"/>
                </a:solidFill>
                <a:latin typeface="Arial"/>
                <a:cs typeface="Arial"/>
              </a:rPr>
              <a:t>ikke</a:t>
            </a:r>
            <a:r>
              <a:rPr lang="en-GB" b="1">
                <a:solidFill>
                  <a:srgbClr val="E8564E"/>
                </a:solidFill>
                <a:latin typeface="Arial"/>
                <a:cs typeface="Arial"/>
              </a:rPr>
              <a:t> </a:t>
            </a:r>
            <a:r>
              <a:rPr lang="en-GB" b="1" err="1">
                <a:solidFill>
                  <a:srgbClr val="E8564E"/>
                </a:solidFill>
                <a:latin typeface="Arial"/>
                <a:cs typeface="Arial"/>
              </a:rPr>
              <a:t>anbefalt</a:t>
            </a:r>
            <a:r>
              <a:rPr lang="en-GB" b="1">
                <a:solidFill>
                  <a:srgbClr val="E8564E"/>
                </a:solidFill>
                <a:latin typeface="Arial"/>
                <a:cs typeface="Arial"/>
              </a:rPr>
              <a:t> grad </a:t>
            </a:r>
            <a:r>
              <a:rPr lang="en-GB" b="1" err="1">
                <a:solidFill>
                  <a:srgbClr val="E8564E"/>
                </a:solidFill>
                <a:latin typeface="Arial"/>
                <a:cs typeface="Arial"/>
              </a:rPr>
              <a:t>av</a:t>
            </a:r>
            <a:r>
              <a:rPr lang="en-GB" b="1">
                <a:solidFill>
                  <a:srgbClr val="E8564E"/>
                </a:solidFill>
                <a:latin typeface="Arial"/>
                <a:cs typeface="Arial"/>
              </a:rPr>
              <a:t> </a:t>
            </a:r>
            <a:r>
              <a:rPr lang="en-GB" b="1" err="1">
                <a:solidFill>
                  <a:srgbClr val="E8564E"/>
                </a:solidFill>
                <a:latin typeface="Arial"/>
                <a:cs typeface="Arial"/>
              </a:rPr>
              <a:t>radikalkirurgi</a:t>
            </a:r>
            <a:r>
              <a:rPr lang="en-GB" b="1">
                <a:solidFill>
                  <a:srgbClr val="E8564E"/>
                </a:solidFill>
                <a:latin typeface="Arial"/>
                <a:cs typeface="Arial"/>
              </a:rPr>
              <a:t> </a:t>
            </a:r>
            <a:r>
              <a:rPr lang="en-GB" err="1">
                <a:latin typeface="Arial"/>
                <a:cs typeface="Arial"/>
              </a:rPr>
              <a:t>ved</a:t>
            </a:r>
            <a:r>
              <a:rPr lang="en-GB">
                <a:latin typeface="Arial"/>
                <a:cs typeface="Arial"/>
              </a:rPr>
              <a:t> </a:t>
            </a:r>
            <a:r>
              <a:rPr lang="en-GB" err="1">
                <a:latin typeface="Arial"/>
                <a:cs typeface="Arial"/>
              </a:rPr>
              <a:t>ovarialcancer</a:t>
            </a:r>
            <a:r>
              <a:rPr lang="en-GB">
                <a:latin typeface="Arial"/>
                <a:cs typeface="Arial"/>
              </a:rPr>
              <a:t> </a:t>
            </a:r>
            <a:r>
              <a:rPr lang="en-GB" err="1">
                <a:latin typeface="Arial"/>
                <a:cs typeface="Arial"/>
              </a:rPr>
              <a:t>på</a:t>
            </a:r>
            <a:r>
              <a:rPr lang="en-GB">
                <a:latin typeface="Arial"/>
                <a:cs typeface="Arial"/>
              </a:rPr>
              <a:t> 65% </a:t>
            </a:r>
            <a:r>
              <a:rPr lang="en-GB">
                <a:solidFill>
                  <a:srgbClr val="262626"/>
                </a:solidFill>
                <a:latin typeface="Arial"/>
                <a:cs typeface="Arial"/>
              </a:rPr>
              <a:t>for FIGO-stadium II-IV </a:t>
            </a:r>
            <a:r>
              <a:rPr lang="en-GB" err="1">
                <a:solidFill>
                  <a:srgbClr val="262626"/>
                </a:solidFill>
                <a:latin typeface="Arial"/>
                <a:cs typeface="Arial"/>
              </a:rPr>
              <a:t>i</a:t>
            </a:r>
            <a:r>
              <a:rPr lang="en-GB">
                <a:solidFill>
                  <a:srgbClr val="262626"/>
                </a:solidFill>
                <a:latin typeface="Arial"/>
                <a:cs typeface="Arial"/>
              </a:rPr>
              <a:t> 2017.</a:t>
            </a:r>
          </a:p>
          <a:p>
            <a:pPr marL="457200" indent="-457200">
              <a:spcBef>
                <a:spcPts val="1200"/>
              </a:spcBef>
              <a:spcAft>
                <a:spcPts val="600"/>
              </a:spcAft>
              <a:buFont typeface="Arial" panose="020B0604020202020204" pitchFamily="34" charset="0"/>
              <a:buChar char="•"/>
            </a:pPr>
            <a:r>
              <a:rPr lang="nb-NO" err="1">
                <a:effectLst/>
                <a:latin typeface="Arial"/>
                <a:ea typeface="Calibri" panose="020F0502020204030204" pitchFamily="34" charset="0"/>
                <a:cs typeface="Arial"/>
              </a:rPr>
              <a:t>Adjuvant</a:t>
            </a:r>
            <a:r>
              <a:rPr lang="nb-NO">
                <a:effectLst/>
                <a:latin typeface="Arial"/>
                <a:ea typeface="Calibri" panose="020F0502020204030204" pitchFamily="34" charset="0"/>
                <a:cs typeface="Arial"/>
              </a:rPr>
              <a:t> kjemoterapi </a:t>
            </a:r>
            <a:r>
              <a:rPr lang="nb-NO">
                <a:latin typeface="Arial"/>
                <a:ea typeface="Calibri" panose="020F0502020204030204" pitchFamily="34" charset="0"/>
                <a:cs typeface="Arial"/>
              </a:rPr>
              <a:t>ble</a:t>
            </a:r>
            <a:r>
              <a:rPr lang="nb-NO">
                <a:effectLst/>
                <a:latin typeface="Arial"/>
                <a:ea typeface="Calibri" panose="020F0502020204030204" pitchFamily="34" charset="0"/>
                <a:cs typeface="Arial"/>
              </a:rPr>
              <a:t> i stor grad gitt etter nasjonale retningslinjer, men </a:t>
            </a:r>
            <a:r>
              <a:rPr lang="nb-NO" b="1">
                <a:solidFill>
                  <a:srgbClr val="E8564E"/>
                </a:solidFill>
                <a:effectLst/>
                <a:latin typeface="Arial"/>
                <a:ea typeface="Calibri" panose="020F0502020204030204" pitchFamily="34" charset="0"/>
                <a:cs typeface="Arial"/>
              </a:rPr>
              <a:t>en tredel fikk kjemoterapi for sent</a:t>
            </a:r>
            <a:r>
              <a:rPr lang="nb-NO" b="1">
                <a:solidFill>
                  <a:srgbClr val="E8564E"/>
                </a:solidFill>
                <a:latin typeface="Arial"/>
                <a:ea typeface="Calibri" panose="020F0502020204030204" pitchFamily="34" charset="0"/>
                <a:cs typeface="Arial"/>
              </a:rPr>
              <a:t>.</a:t>
            </a:r>
            <a:endParaRPr lang="nb-NO" b="1">
              <a:solidFill>
                <a:srgbClr val="E8564E"/>
              </a:solidFill>
              <a:effectLst/>
              <a:latin typeface="Arial"/>
              <a:ea typeface="Calibri" panose="020F0502020204030204" pitchFamily="34" charset="0"/>
              <a:cs typeface="Arial"/>
            </a:endParaRPr>
          </a:p>
          <a:p>
            <a:pPr marL="457200" indent="-457200">
              <a:spcBef>
                <a:spcPts val="1200"/>
              </a:spcBef>
              <a:spcAft>
                <a:spcPts val="600"/>
              </a:spcAft>
              <a:buFont typeface="Arial" panose="020B0604020202020204" pitchFamily="34" charset="0"/>
              <a:buChar char="•"/>
            </a:pPr>
            <a:r>
              <a:rPr lang="nb-NO" b="1" err="1">
                <a:solidFill>
                  <a:srgbClr val="E8564E"/>
                </a:solidFill>
                <a:latin typeface="Arial"/>
                <a:cs typeface="Arial"/>
              </a:rPr>
              <a:t>Tolerabilitet</a:t>
            </a:r>
            <a:r>
              <a:rPr lang="nb-NO" b="1">
                <a:solidFill>
                  <a:srgbClr val="E8564E"/>
                </a:solidFill>
                <a:latin typeface="Arial"/>
                <a:cs typeface="Arial"/>
              </a:rPr>
              <a:t> </a:t>
            </a:r>
            <a:r>
              <a:rPr lang="nb-NO">
                <a:solidFill>
                  <a:srgbClr val="000000"/>
                </a:solidFill>
                <a:latin typeface="Arial"/>
                <a:cs typeface="Arial"/>
              </a:rPr>
              <a:t>av kjemoterapi er en kjent utfordring, særlig for skrøpelig og multimorbide pasienter.</a:t>
            </a:r>
            <a:endParaRPr lang="nb-NO" b="1">
              <a:solidFill>
                <a:srgbClr val="E8564E"/>
              </a:solidFill>
              <a:latin typeface="Arial"/>
              <a:cs typeface="Arial"/>
            </a:endParaRPr>
          </a:p>
          <a:p>
            <a:pPr marL="457200" indent="-457200">
              <a:spcBef>
                <a:spcPts val="1200"/>
              </a:spcBef>
              <a:spcAft>
                <a:spcPts val="600"/>
              </a:spcAft>
              <a:buFont typeface="Arial" panose="020B0604020202020204" pitchFamily="34" charset="0"/>
              <a:buChar char="•"/>
            </a:pPr>
            <a:r>
              <a:rPr lang="nb-NO">
                <a:latin typeface="Arial"/>
                <a:cs typeface="Arial"/>
              </a:rPr>
              <a:t>Multidisiplinære møter (</a:t>
            </a:r>
            <a:r>
              <a:rPr lang="nb-NO" b="1">
                <a:solidFill>
                  <a:srgbClr val="E8564E"/>
                </a:solidFill>
                <a:latin typeface="Arial"/>
                <a:cs typeface="Arial"/>
              </a:rPr>
              <a:t>MDT-møter</a:t>
            </a:r>
            <a:r>
              <a:rPr lang="nb-NO">
                <a:latin typeface="Arial"/>
                <a:cs typeface="Arial"/>
              </a:rPr>
              <a:t>) var ikke formelt anbefalt gjennom retningslinjer i 2017, men det er dokumentert at slike møter gir bedre kirurgisk og medisinsk behandling.</a:t>
            </a:r>
          </a:p>
          <a:p>
            <a:pPr marL="457200" indent="-457200">
              <a:spcBef>
                <a:spcPts val="1200"/>
              </a:spcBef>
              <a:spcAft>
                <a:spcPts val="600"/>
              </a:spcAft>
              <a:buFont typeface="Arial" panose="020B0604020202020204" pitchFamily="34" charset="0"/>
              <a:buChar char="•"/>
            </a:pPr>
            <a:r>
              <a:rPr lang="nb-NO">
                <a:latin typeface="Arial"/>
                <a:cs typeface="Arial"/>
              </a:rPr>
              <a:t>Det er behov for mer </a:t>
            </a:r>
            <a:r>
              <a:rPr lang="nb-NO" b="1">
                <a:solidFill>
                  <a:srgbClr val="E8564E"/>
                </a:solidFill>
                <a:latin typeface="Arial"/>
                <a:cs typeface="Arial"/>
              </a:rPr>
              <a:t>effektive behandlingsstrategier </a:t>
            </a:r>
            <a:r>
              <a:rPr lang="nb-NO">
                <a:latin typeface="Arial"/>
                <a:cs typeface="Arial"/>
              </a:rPr>
              <a:t>ved progresjon og residiv, da dagens behandling i senere linjer ikke oppnår varige remisjonstilstander i tilstrekkelig grad.</a:t>
            </a:r>
            <a:endParaRPr lang="nb-NO">
              <a:latin typeface="Arial" panose="020B0604020202020204" pitchFamily="34" charset="0"/>
              <a:cs typeface="Arial" panose="020B0604020202020204" pitchFamily="34" charset="0"/>
            </a:endParaRPr>
          </a:p>
          <a:p>
            <a:pPr marL="457200" indent="-457200">
              <a:spcBef>
                <a:spcPts val="1200"/>
              </a:spcBef>
              <a:spcAft>
                <a:spcPts val="600"/>
              </a:spcAft>
              <a:buFont typeface="Arial" panose="020B0604020202020204" pitchFamily="34" charset="0"/>
              <a:buChar char="•"/>
            </a:pPr>
            <a:r>
              <a:rPr lang="nb-NO">
                <a:latin typeface="Arial"/>
                <a:cs typeface="Arial"/>
              </a:rPr>
              <a:t>Hyppigere bruk av </a:t>
            </a:r>
            <a:r>
              <a:rPr lang="nb-NO" b="1">
                <a:solidFill>
                  <a:srgbClr val="E8564E"/>
                </a:solidFill>
                <a:latin typeface="Arial"/>
                <a:cs typeface="Arial"/>
              </a:rPr>
              <a:t>bevacizumab</a:t>
            </a:r>
            <a:r>
              <a:rPr lang="nb-NO">
                <a:latin typeface="Arial"/>
                <a:cs typeface="Arial"/>
              </a:rPr>
              <a:t> i residivbehandling kan forlenge progresjonsfri overlevelse. </a:t>
            </a:r>
          </a:p>
          <a:p>
            <a:pPr marL="457200" indent="-457200">
              <a:spcBef>
                <a:spcPts val="1200"/>
              </a:spcBef>
              <a:spcAft>
                <a:spcPts val="600"/>
              </a:spcAft>
              <a:buFont typeface="Arial" panose="020B0604020202020204" pitchFamily="34" charset="0"/>
              <a:buChar char="•"/>
            </a:pPr>
            <a:r>
              <a:rPr lang="nb-NO">
                <a:latin typeface="Arial"/>
                <a:cs typeface="Arial"/>
              </a:rPr>
              <a:t>Vi så en </a:t>
            </a:r>
            <a:r>
              <a:rPr lang="nb-NO" b="1">
                <a:solidFill>
                  <a:srgbClr val="E8564E"/>
                </a:solidFill>
                <a:latin typeface="Arial"/>
                <a:cs typeface="Arial"/>
              </a:rPr>
              <a:t>forsinkelse i implementeringen </a:t>
            </a:r>
            <a:r>
              <a:rPr lang="nb-NO">
                <a:latin typeface="Arial"/>
                <a:cs typeface="Arial"/>
              </a:rPr>
              <a:t>av nye behandlingsmetoder som PARP-</a:t>
            </a:r>
            <a:r>
              <a:rPr lang="nb-NO" err="1">
                <a:latin typeface="Arial"/>
                <a:cs typeface="Arial"/>
              </a:rPr>
              <a:t>hemmere</a:t>
            </a:r>
            <a:r>
              <a:rPr lang="nb-NO">
                <a:latin typeface="Arial"/>
                <a:cs typeface="Arial"/>
              </a:rPr>
              <a:t>. Disse medisinene øker PFS, særlig brukt sammen med </a:t>
            </a:r>
            <a:r>
              <a:rPr lang="nb-NO" err="1">
                <a:latin typeface="Arial"/>
                <a:cs typeface="Arial"/>
              </a:rPr>
              <a:t>bevacizumab</a:t>
            </a:r>
            <a:r>
              <a:rPr lang="nb-NO">
                <a:latin typeface="Arial"/>
                <a:cs typeface="Arial"/>
              </a:rPr>
              <a:t>.</a:t>
            </a:r>
            <a:endParaRPr lang="nb-NO">
              <a:latin typeface="Arial" panose="020B0604020202020204" pitchFamily="34" charset="0"/>
              <a:cs typeface="Arial" panose="020B0604020202020204" pitchFamily="34" charset="0"/>
            </a:endParaRPr>
          </a:p>
          <a:p>
            <a:pPr marL="457200" indent="-457200">
              <a:spcBef>
                <a:spcPts val="1200"/>
              </a:spcBef>
              <a:spcAft>
                <a:spcPts val="600"/>
              </a:spcAft>
              <a:buFont typeface="Arial" panose="020B0604020202020204" pitchFamily="34" charset="0"/>
              <a:buChar char="•"/>
            </a:pPr>
            <a:r>
              <a:rPr lang="nb-NO">
                <a:latin typeface="Arial"/>
                <a:cs typeface="Arial"/>
              </a:rPr>
              <a:t>Median </a:t>
            </a:r>
            <a:r>
              <a:rPr lang="nb-NO" b="1">
                <a:solidFill>
                  <a:srgbClr val="E8564E"/>
                </a:solidFill>
                <a:latin typeface="Arial"/>
                <a:cs typeface="Arial"/>
              </a:rPr>
              <a:t>OS tilsvarte nasjonalt nivå </a:t>
            </a:r>
            <a:r>
              <a:rPr lang="nb-NO">
                <a:latin typeface="Arial"/>
                <a:cs typeface="Arial"/>
              </a:rPr>
              <a:t>og var bedre enn i enkelte andre land, som Storbritannia. Median RFS var høyere enn i flere sammenlignbare internasjonale studier. Median PFS var lavere enn i flere kliniske studier.</a:t>
            </a:r>
            <a:endParaRPr lang="en-GB">
              <a:latin typeface="Arial" panose="020B0604020202020204" pitchFamily="34" charset="0"/>
              <a:cs typeface="Arial" panose="020B0604020202020204" pitchFamily="34" charset="0"/>
            </a:endParaRPr>
          </a:p>
          <a:p>
            <a:pPr marL="457200" indent="-457200">
              <a:spcBef>
                <a:spcPts val="1200"/>
              </a:spcBef>
              <a:spcAft>
                <a:spcPts val="600"/>
              </a:spcAft>
              <a:buFont typeface="Arial" panose="020B0604020202020204" pitchFamily="34" charset="0"/>
              <a:buChar char="•"/>
            </a:pPr>
            <a:endParaRPr lang="nb-NO" b="1">
              <a:latin typeface="Arial"/>
              <a:cs typeface="Arial"/>
            </a:endParaRPr>
          </a:p>
          <a:p>
            <a:pPr>
              <a:spcBef>
                <a:spcPts val="1200"/>
              </a:spcBef>
              <a:spcAft>
                <a:spcPts val="600"/>
              </a:spcAft>
            </a:pPr>
            <a:endParaRPr lang="nb-NO" b="1">
              <a:effectLst/>
              <a:latin typeface="Arial" panose="020B0604020202020204" pitchFamily="34" charset="0"/>
              <a:ea typeface="Calibri" panose="020F0502020204030204" pitchFamily="34" charset="0"/>
              <a:cs typeface="Arial" panose="020B0604020202020204" pitchFamily="34" charset="0"/>
            </a:endParaRPr>
          </a:p>
          <a:p>
            <a:pPr>
              <a:spcBef>
                <a:spcPts val="2600"/>
              </a:spcBef>
              <a:spcAft>
                <a:spcPts val="1500"/>
              </a:spcAft>
            </a:pPr>
            <a:endParaRPr lang="en-US" altLang="nb-NO" sz="3900" b="1">
              <a:solidFill>
                <a:srgbClr val="262626"/>
              </a:solidFill>
            </a:endParaRPr>
          </a:p>
        </p:txBody>
      </p:sp>
      <p:sp>
        <p:nvSpPr>
          <p:cNvPr id="43" name="TekstSylinder 42">
            <a:extLst>
              <a:ext uri="{FF2B5EF4-FFF2-40B4-BE49-F238E27FC236}">
                <a16:creationId xmlns:a16="http://schemas.microsoft.com/office/drawing/2014/main" id="{709D1CB8-54DF-0390-A1CA-BC95607EDE13}"/>
              </a:ext>
            </a:extLst>
          </p:cNvPr>
          <p:cNvSpPr txBox="1"/>
          <p:nvPr/>
        </p:nvSpPr>
        <p:spPr>
          <a:xfrm>
            <a:off x="14801787" y="13772145"/>
            <a:ext cx="13657427" cy="954107"/>
          </a:xfrm>
          <a:prstGeom prst="rect">
            <a:avLst/>
          </a:prstGeom>
          <a:noFill/>
        </p:spPr>
        <p:txBody>
          <a:bodyPr wrap="square" lIns="91440" tIns="45720" rIns="91440" bIns="45720" anchor="t">
            <a:spAutoFit/>
          </a:bodyPr>
          <a:lstStyle/>
          <a:p>
            <a:r>
              <a:rPr lang="en-GB" sz="2400" b="1" err="1">
                <a:solidFill>
                  <a:schemeClr val="tx1">
                    <a:lumMod val="75000"/>
                    <a:lumOff val="25000"/>
                  </a:schemeClr>
                </a:solidFill>
                <a:effectLst/>
                <a:latin typeface="+mn-lt"/>
                <a:ea typeface="Times New Roman" panose="02020603050405020304" pitchFamily="18" charset="0"/>
              </a:rPr>
              <a:t>Figur</a:t>
            </a:r>
            <a:r>
              <a:rPr lang="en-GB" sz="2400" b="1">
                <a:solidFill>
                  <a:schemeClr val="tx1">
                    <a:lumMod val="75000"/>
                    <a:lumOff val="25000"/>
                  </a:schemeClr>
                </a:solidFill>
                <a:effectLst/>
                <a:latin typeface="+mn-lt"/>
                <a:ea typeface="Times New Roman" panose="02020603050405020304" pitchFamily="18" charset="0"/>
              </a:rPr>
              <a:t> 1: </a:t>
            </a:r>
            <a:r>
              <a:rPr lang="nb-NO" sz="2400" err="1">
                <a:solidFill>
                  <a:schemeClr val="tx1">
                    <a:lumMod val="85000"/>
                    <a:lumOff val="15000"/>
                  </a:schemeClr>
                </a:solidFill>
                <a:effectLst/>
                <a:latin typeface="Arial"/>
                <a:ea typeface="Calibri" panose="020F0502020204030204" pitchFamily="34" charset="0"/>
                <a:cs typeface="Arial"/>
              </a:rPr>
              <a:t>Kaplan</a:t>
            </a:r>
            <a:r>
              <a:rPr lang="nb-NO" sz="2400">
                <a:solidFill>
                  <a:schemeClr val="tx1">
                    <a:lumMod val="85000"/>
                    <a:lumOff val="15000"/>
                  </a:schemeClr>
                </a:solidFill>
                <a:effectLst/>
                <a:latin typeface="Arial"/>
                <a:ea typeface="Calibri" panose="020F0502020204030204" pitchFamily="34" charset="0"/>
                <a:cs typeface="Arial"/>
              </a:rPr>
              <a:t>-Meier kurver som viser totaloverlevelse ved ovarialcancer og borderlinetumor i måneder etter behandlingsstart</a:t>
            </a:r>
            <a:r>
              <a:rPr lang="nb-NO">
                <a:solidFill>
                  <a:schemeClr val="tx1">
                    <a:lumMod val="85000"/>
                    <a:lumOff val="15000"/>
                  </a:schemeClr>
                </a:solidFill>
                <a:effectLst/>
                <a:latin typeface="Arial"/>
                <a:ea typeface="Calibri" panose="020F0502020204030204" pitchFamily="34" charset="0"/>
                <a:cs typeface="Arial"/>
              </a:rPr>
              <a:t>.</a:t>
            </a:r>
            <a:endParaRPr lang="nb-NO">
              <a:solidFill>
                <a:schemeClr val="tx1">
                  <a:lumMod val="85000"/>
                  <a:lumOff val="15000"/>
                </a:schemeClr>
              </a:solidFill>
              <a:latin typeface="Arial"/>
              <a:cs typeface="Arial"/>
            </a:endParaRPr>
          </a:p>
        </p:txBody>
      </p:sp>
      <p:sp>
        <p:nvSpPr>
          <p:cNvPr id="47" name="TekstSylinder 46">
            <a:extLst>
              <a:ext uri="{FF2B5EF4-FFF2-40B4-BE49-F238E27FC236}">
                <a16:creationId xmlns:a16="http://schemas.microsoft.com/office/drawing/2014/main" id="{23F5FC60-63CF-5F68-0E05-87B7DD13ACFB}"/>
              </a:ext>
            </a:extLst>
          </p:cNvPr>
          <p:cNvSpPr txBox="1"/>
          <p:nvPr/>
        </p:nvSpPr>
        <p:spPr>
          <a:xfrm>
            <a:off x="319227" y="7403462"/>
            <a:ext cx="13664402" cy="8628003"/>
          </a:xfrm>
          <a:prstGeom prst="rect">
            <a:avLst/>
          </a:prstGeom>
          <a:noFill/>
        </p:spPr>
        <p:txBody>
          <a:bodyPr wrap="square" lIns="91440" tIns="45720" rIns="91440" bIns="45720" anchor="t">
            <a:spAutoFit/>
          </a:bodyPr>
          <a:lstStyle/>
          <a:p>
            <a:pPr marL="457200" indent="-457200">
              <a:spcBef>
                <a:spcPts val="1000"/>
              </a:spcBef>
              <a:spcAft>
                <a:spcPts val="600"/>
              </a:spcAft>
              <a:buFont typeface="Arial" panose="020B0604020202020204" pitchFamily="34" charset="0"/>
              <a:buChar char="•"/>
            </a:pPr>
            <a:r>
              <a:rPr lang="nb-NO" sz="3200">
                <a:latin typeface="Arial" panose="020B0604020202020204" pitchFamily="34" charset="0"/>
                <a:cs typeface="Arial" panose="020B0604020202020204" pitchFamily="34" charset="0"/>
              </a:rPr>
              <a:t>Ovarialcancer er blant de </a:t>
            </a:r>
            <a:r>
              <a:rPr lang="nb-NO" sz="3200" b="1">
                <a:solidFill>
                  <a:srgbClr val="E8564E"/>
                </a:solidFill>
                <a:latin typeface="Arial" panose="020B0604020202020204" pitchFamily="34" charset="0"/>
                <a:cs typeface="Arial" panose="020B0604020202020204" pitchFamily="34" charset="0"/>
              </a:rPr>
              <a:t>dødeligste kreftformene hos kvinner</a:t>
            </a:r>
            <a:r>
              <a:rPr lang="nb-NO" b="1">
                <a:solidFill>
                  <a:srgbClr val="E8564E"/>
                </a:solidFill>
                <a:latin typeface="Arial" panose="020B0604020202020204" pitchFamily="34" charset="0"/>
                <a:cs typeface="Arial" panose="020B0604020202020204" pitchFamily="34" charset="0"/>
              </a:rPr>
              <a:t>.</a:t>
            </a:r>
          </a:p>
          <a:p>
            <a:pPr marL="457200" indent="-457200">
              <a:spcBef>
                <a:spcPts val="1000"/>
              </a:spcBef>
              <a:spcAft>
                <a:spcPts val="600"/>
              </a:spcAft>
              <a:buFont typeface="Arial" panose="020B0604020202020204" pitchFamily="34" charset="0"/>
              <a:buChar char="•"/>
            </a:pPr>
            <a:r>
              <a:rPr lang="en-GB">
                <a:latin typeface="Arial"/>
                <a:cs typeface="Arial"/>
              </a:rPr>
              <a:t>To </a:t>
            </a:r>
            <a:r>
              <a:rPr lang="en-GB" err="1">
                <a:latin typeface="Arial"/>
                <a:cs typeface="Arial"/>
              </a:rPr>
              <a:t>av</a:t>
            </a:r>
            <a:r>
              <a:rPr lang="en-GB">
                <a:latin typeface="Arial"/>
                <a:cs typeface="Arial"/>
              </a:rPr>
              <a:t> </a:t>
            </a:r>
            <a:r>
              <a:rPr lang="en-GB" err="1">
                <a:latin typeface="Arial"/>
                <a:cs typeface="Arial"/>
              </a:rPr>
              <a:t>tre</a:t>
            </a:r>
            <a:r>
              <a:rPr lang="en-GB">
                <a:latin typeface="Arial"/>
                <a:cs typeface="Arial"/>
              </a:rPr>
              <a:t> </a:t>
            </a:r>
            <a:r>
              <a:rPr lang="en-GB" err="1">
                <a:latin typeface="Arial"/>
                <a:cs typeface="Arial"/>
              </a:rPr>
              <a:t>diagnostiseres</a:t>
            </a:r>
            <a:r>
              <a:rPr lang="en-GB">
                <a:latin typeface="Arial"/>
                <a:cs typeface="Arial"/>
              </a:rPr>
              <a:t> med </a:t>
            </a:r>
            <a:r>
              <a:rPr lang="en-GB" b="1" err="1">
                <a:solidFill>
                  <a:srgbClr val="E8564E"/>
                </a:solidFill>
                <a:latin typeface="Arial"/>
                <a:cs typeface="Arial"/>
              </a:rPr>
              <a:t>spredning</a:t>
            </a:r>
            <a:r>
              <a:rPr lang="en-GB" b="1">
                <a:solidFill>
                  <a:srgbClr val="E8564E"/>
                </a:solidFill>
                <a:latin typeface="Arial"/>
                <a:cs typeface="Arial"/>
              </a:rPr>
              <a:t>.</a:t>
            </a:r>
            <a:endParaRPr lang="en-GB" sz="3200">
              <a:latin typeface="Arial"/>
              <a:cs typeface="Arial"/>
            </a:endParaRPr>
          </a:p>
          <a:p>
            <a:pPr marL="457200" indent="-457200">
              <a:spcBef>
                <a:spcPts val="1000"/>
              </a:spcBef>
              <a:spcAft>
                <a:spcPts val="600"/>
              </a:spcAft>
              <a:buFont typeface="Arial" panose="020B0604020202020204" pitchFamily="34" charset="0"/>
              <a:buChar char="•"/>
            </a:pPr>
            <a:r>
              <a:rPr lang="en-GB" err="1">
                <a:latin typeface="Arial"/>
                <a:ea typeface="Calibri" panose="020F0502020204030204" pitchFamily="34" charset="0"/>
                <a:cs typeface="Arial"/>
              </a:rPr>
              <a:t>Stadieinndeling</a:t>
            </a:r>
            <a:r>
              <a:rPr lang="en-GB">
                <a:latin typeface="Arial"/>
                <a:ea typeface="Calibri" panose="020F0502020204030204" pitchFamily="34" charset="0"/>
                <a:cs typeface="Arial"/>
              </a:rPr>
              <a:t> </a:t>
            </a:r>
            <a:r>
              <a:rPr lang="en-GB" err="1">
                <a:latin typeface="Arial"/>
                <a:ea typeface="Calibri" panose="020F0502020204030204" pitchFamily="34" charset="0"/>
                <a:cs typeface="Arial"/>
              </a:rPr>
              <a:t>følger</a:t>
            </a:r>
            <a:r>
              <a:rPr lang="en-GB">
                <a:latin typeface="Arial"/>
                <a:ea typeface="Calibri" panose="020F0502020204030204" pitchFamily="34" charset="0"/>
                <a:cs typeface="Arial"/>
              </a:rPr>
              <a:t> The International Federation of </a:t>
            </a:r>
            <a:r>
              <a:rPr lang="en-GB" err="1">
                <a:latin typeface="Arial"/>
                <a:ea typeface="Calibri" panose="020F0502020204030204" pitchFamily="34" charset="0"/>
                <a:cs typeface="Arial"/>
              </a:rPr>
              <a:t>Gynecology</a:t>
            </a:r>
            <a:r>
              <a:rPr lang="en-GB">
                <a:latin typeface="Arial"/>
                <a:ea typeface="Calibri" panose="020F0502020204030204" pitchFamily="34" charset="0"/>
                <a:cs typeface="Arial"/>
              </a:rPr>
              <a:t> and Obstetrics sin </a:t>
            </a:r>
            <a:r>
              <a:rPr lang="en-GB" err="1">
                <a:latin typeface="Arial"/>
                <a:ea typeface="Calibri" panose="020F0502020204030204" pitchFamily="34" charset="0"/>
                <a:cs typeface="Arial"/>
              </a:rPr>
              <a:t>inndeling</a:t>
            </a:r>
            <a:r>
              <a:rPr lang="en-GB">
                <a:latin typeface="Arial"/>
                <a:ea typeface="Calibri" panose="020F0502020204030204" pitchFamily="34" charset="0"/>
                <a:cs typeface="Arial"/>
              </a:rPr>
              <a:t> (</a:t>
            </a:r>
            <a:r>
              <a:rPr lang="en-GB" b="1">
                <a:solidFill>
                  <a:srgbClr val="E8564E"/>
                </a:solidFill>
                <a:latin typeface="Arial"/>
                <a:ea typeface="Calibri" panose="020F0502020204030204" pitchFamily="34" charset="0"/>
                <a:cs typeface="Arial"/>
              </a:rPr>
              <a:t>FIGO-stadium</a:t>
            </a:r>
            <a:r>
              <a:rPr lang="en-GB">
                <a:latin typeface="Arial"/>
                <a:ea typeface="Calibri" panose="020F0502020204030204" pitchFamily="34" charset="0"/>
                <a:cs typeface="Arial"/>
              </a:rPr>
              <a:t>).</a:t>
            </a:r>
          </a:p>
          <a:p>
            <a:pPr marL="457200" indent="-457200">
              <a:spcBef>
                <a:spcPts val="1000"/>
              </a:spcBef>
              <a:spcAft>
                <a:spcPts val="600"/>
              </a:spcAft>
              <a:buFont typeface="Arial" panose="020B0604020202020204" pitchFamily="34" charset="0"/>
              <a:buChar char="•"/>
            </a:pPr>
            <a:r>
              <a:rPr lang="nb-NO">
                <a:effectLst/>
                <a:latin typeface="Arial"/>
                <a:ea typeface="Calibri" panose="020F0502020204030204" pitchFamily="34" charset="0"/>
                <a:cs typeface="Arial"/>
              </a:rPr>
              <a:t>Kan grovt deles inn i </a:t>
            </a:r>
            <a:r>
              <a:rPr lang="nb-NO" b="1">
                <a:solidFill>
                  <a:srgbClr val="E8564E"/>
                </a:solidFill>
                <a:effectLst/>
                <a:latin typeface="Arial"/>
                <a:ea typeface="Calibri" panose="020F0502020204030204" pitchFamily="34" charset="0"/>
                <a:cs typeface="Arial"/>
              </a:rPr>
              <a:t>epitelial</a:t>
            </a:r>
            <a:r>
              <a:rPr lang="nb-NO">
                <a:effectLst/>
                <a:latin typeface="Arial"/>
                <a:ea typeface="Calibri" panose="020F0502020204030204" pitchFamily="34" charset="0"/>
                <a:cs typeface="Arial"/>
              </a:rPr>
              <a:t> eller </a:t>
            </a:r>
            <a:r>
              <a:rPr lang="nb-NO" b="1">
                <a:solidFill>
                  <a:srgbClr val="E8564E"/>
                </a:solidFill>
                <a:effectLst/>
                <a:latin typeface="Arial"/>
                <a:ea typeface="Calibri" panose="020F0502020204030204" pitchFamily="34" charset="0"/>
                <a:cs typeface="Arial"/>
              </a:rPr>
              <a:t>non-epitelial ovarialcancer</a:t>
            </a:r>
            <a:r>
              <a:rPr lang="nb-NO">
                <a:effectLst/>
                <a:latin typeface="Arial"/>
                <a:ea typeface="Calibri" panose="020F0502020204030204" pitchFamily="34" charset="0"/>
                <a:cs typeface="Arial"/>
              </a:rPr>
              <a:t>,</a:t>
            </a:r>
            <a:r>
              <a:rPr lang="nb-NO">
                <a:latin typeface="Arial"/>
                <a:ea typeface="Calibri" panose="020F0502020204030204" pitchFamily="34" charset="0"/>
                <a:cs typeface="Arial"/>
              </a:rPr>
              <a:t> samt </a:t>
            </a:r>
            <a:r>
              <a:rPr lang="nb-NO" b="1">
                <a:solidFill>
                  <a:srgbClr val="E8564E"/>
                </a:solidFill>
                <a:effectLst/>
                <a:latin typeface="Arial"/>
                <a:ea typeface="Calibri" panose="020F0502020204030204" pitchFamily="34" charset="0"/>
                <a:cs typeface="Arial"/>
              </a:rPr>
              <a:t>borderlinetumor</a:t>
            </a:r>
            <a:r>
              <a:rPr lang="nb-NO">
                <a:effectLst/>
                <a:latin typeface="Arial"/>
                <a:ea typeface="Calibri" panose="020F0502020204030204" pitchFamily="34" charset="0"/>
                <a:cs typeface="Arial"/>
              </a:rPr>
              <a:t>, som er </a:t>
            </a:r>
            <a:r>
              <a:rPr lang="nb-NO" err="1">
                <a:effectLst/>
                <a:latin typeface="Arial"/>
                <a:ea typeface="Calibri" panose="020F0502020204030204" pitchFamily="34" charset="0"/>
                <a:cs typeface="Arial"/>
              </a:rPr>
              <a:t>lavgradig</a:t>
            </a:r>
            <a:r>
              <a:rPr lang="nb-NO">
                <a:effectLst/>
                <a:latin typeface="Arial"/>
                <a:ea typeface="Calibri" panose="020F0502020204030204" pitchFamily="34" charset="0"/>
                <a:cs typeface="Arial"/>
              </a:rPr>
              <a:t> og uten infiltrerende vekst</a:t>
            </a:r>
            <a:r>
              <a:rPr lang="nb-NO">
                <a:latin typeface="Arial"/>
                <a:ea typeface="Calibri" panose="020F0502020204030204" pitchFamily="34" charset="0"/>
                <a:cs typeface="Arial"/>
              </a:rPr>
              <a:t>.</a:t>
            </a:r>
            <a:endParaRPr lang="en-GB" sz="3200">
              <a:latin typeface="Arial"/>
              <a:cs typeface="Arial"/>
            </a:endParaRPr>
          </a:p>
          <a:p>
            <a:pPr marL="457200" indent="-457200">
              <a:spcBef>
                <a:spcPts val="1000"/>
              </a:spcBef>
              <a:spcAft>
                <a:spcPts val="600"/>
              </a:spcAft>
              <a:buFont typeface="Arial" panose="020B0604020202020204" pitchFamily="34" charset="0"/>
              <a:buChar char="•"/>
            </a:pPr>
            <a:r>
              <a:rPr lang="nb-NO" sz="3200">
                <a:latin typeface="Arial" panose="020B0604020202020204" pitchFamily="34" charset="0"/>
                <a:cs typeface="Arial" panose="020B0604020202020204" pitchFamily="34" charset="0"/>
              </a:rPr>
              <a:t>Grunnleggende behandling er omfattende</a:t>
            </a:r>
            <a:r>
              <a:rPr lang="nb-NO" sz="3200" b="1">
                <a:solidFill>
                  <a:srgbClr val="C00000"/>
                </a:solidFill>
                <a:latin typeface="Arial" panose="020B0604020202020204" pitchFamily="34" charset="0"/>
                <a:cs typeface="Arial" panose="020B0604020202020204" pitchFamily="34" charset="0"/>
              </a:rPr>
              <a:t> </a:t>
            </a:r>
            <a:r>
              <a:rPr lang="nb-NO" sz="3200" b="1">
                <a:solidFill>
                  <a:srgbClr val="E8564E"/>
                </a:solidFill>
                <a:latin typeface="Arial" panose="020B0604020202020204" pitchFamily="34" charset="0"/>
                <a:cs typeface="Arial" panose="020B0604020202020204" pitchFamily="34" charset="0"/>
              </a:rPr>
              <a:t>kirurgi</a:t>
            </a:r>
            <a:r>
              <a:rPr lang="nb-NO" sz="3200" b="1">
                <a:solidFill>
                  <a:srgbClr val="C00000"/>
                </a:solidFill>
                <a:latin typeface="Arial" panose="020B0604020202020204" pitchFamily="34" charset="0"/>
                <a:cs typeface="Arial" panose="020B0604020202020204" pitchFamily="34" charset="0"/>
              </a:rPr>
              <a:t> </a:t>
            </a:r>
            <a:r>
              <a:rPr lang="nb-NO" sz="3200">
                <a:latin typeface="Arial" panose="020B0604020202020204" pitchFamily="34" charset="0"/>
                <a:cs typeface="Arial" panose="020B0604020202020204" pitchFamily="34" charset="0"/>
              </a:rPr>
              <a:t>og adjuvant </a:t>
            </a:r>
            <a:r>
              <a:rPr lang="nb-NO" sz="3200" b="1">
                <a:solidFill>
                  <a:srgbClr val="E8564E"/>
                </a:solidFill>
                <a:latin typeface="Arial" panose="020B0604020202020204" pitchFamily="34" charset="0"/>
                <a:cs typeface="Arial" panose="020B0604020202020204" pitchFamily="34" charset="0"/>
              </a:rPr>
              <a:t>kjemoterapi</a:t>
            </a:r>
            <a:r>
              <a:rPr lang="nb-NO" sz="3200">
                <a:latin typeface="Arial" panose="020B0604020202020204" pitchFamily="34" charset="0"/>
                <a:cs typeface="Arial" panose="020B0604020202020204" pitchFamily="34" charset="0"/>
              </a:rPr>
              <a:t>.</a:t>
            </a:r>
          </a:p>
          <a:p>
            <a:pPr marL="457200" indent="-457200">
              <a:spcBef>
                <a:spcPts val="1000"/>
              </a:spcBef>
              <a:spcAft>
                <a:spcPts val="600"/>
              </a:spcAft>
              <a:buFont typeface="Arial" panose="020B0604020202020204" pitchFamily="34" charset="0"/>
              <a:buChar char="•"/>
            </a:pPr>
            <a:r>
              <a:rPr lang="nb-NO">
                <a:solidFill>
                  <a:schemeClr val="tx1">
                    <a:lumMod val="85000"/>
                    <a:lumOff val="15000"/>
                  </a:schemeClr>
                </a:solidFill>
                <a:latin typeface="Arial"/>
                <a:cs typeface="Arial"/>
              </a:rPr>
              <a:t>Vedlikeholdsbehandling</a:t>
            </a:r>
            <a:r>
              <a:rPr lang="nb-NO">
                <a:latin typeface="Arial"/>
                <a:cs typeface="Arial"/>
              </a:rPr>
              <a:t> med </a:t>
            </a:r>
            <a:r>
              <a:rPr lang="nb-NO" b="1">
                <a:solidFill>
                  <a:srgbClr val="E8564E"/>
                </a:solidFill>
                <a:latin typeface="Arial"/>
                <a:cs typeface="Arial"/>
              </a:rPr>
              <a:t>bevacizumab </a:t>
            </a:r>
            <a:r>
              <a:rPr lang="nb-NO">
                <a:latin typeface="Arial"/>
                <a:cs typeface="Arial"/>
              </a:rPr>
              <a:t>og </a:t>
            </a:r>
            <a:r>
              <a:rPr lang="nb-NO" err="1">
                <a:effectLst/>
                <a:latin typeface="Arial"/>
                <a:ea typeface="Calibri" panose="020F0502020204030204" pitchFamily="34" charset="0"/>
                <a:cs typeface="Arial"/>
              </a:rPr>
              <a:t>poly</a:t>
            </a:r>
            <a:r>
              <a:rPr lang="nb-NO">
                <a:effectLst/>
                <a:latin typeface="Arial"/>
                <a:ea typeface="Calibri" panose="020F0502020204030204" pitchFamily="34" charset="0"/>
                <a:cs typeface="Arial"/>
              </a:rPr>
              <a:t> (ADP-ribose) </a:t>
            </a:r>
            <a:r>
              <a:rPr lang="nb-NO" err="1">
                <a:effectLst/>
                <a:latin typeface="Arial"/>
                <a:ea typeface="Calibri" panose="020F0502020204030204" pitchFamily="34" charset="0"/>
                <a:cs typeface="Arial"/>
              </a:rPr>
              <a:t>polymerase-hemmere</a:t>
            </a:r>
            <a:r>
              <a:rPr lang="nb-NO">
                <a:effectLst/>
                <a:latin typeface="Arial"/>
                <a:ea typeface="Calibri" panose="020F0502020204030204" pitchFamily="34" charset="0"/>
                <a:cs typeface="Arial"/>
              </a:rPr>
              <a:t> (</a:t>
            </a:r>
            <a:r>
              <a:rPr lang="nb-NO" b="1">
                <a:solidFill>
                  <a:srgbClr val="E8564E"/>
                </a:solidFill>
                <a:effectLst/>
                <a:latin typeface="Arial"/>
                <a:ea typeface="Calibri" panose="020F0502020204030204" pitchFamily="34" charset="0"/>
                <a:cs typeface="Arial"/>
              </a:rPr>
              <a:t>PARP-</a:t>
            </a:r>
            <a:r>
              <a:rPr lang="nb-NO" b="1" err="1">
                <a:solidFill>
                  <a:srgbClr val="E8564E"/>
                </a:solidFill>
                <a:effectLst/>
                <a:latin typeface="Arial"/>
                <a:ea typeface="Calibri" panose="020F0502020204030204" pitchFamily="34" charset="0"/>
                <a:cs typeface="Arial"/>
              </a:rPr>
              <a:t>hemmere</a:t>
            </a:r>
            <a:r>
              <a:rPr lang="nb-NO">
                <a:effectLst/>
                <a:latin typeface="Arial"/>
                <a:ea typeface="Calibri" panose="020F0502020204030204" pitchFamily="34" charset="0"/>
                <a:cs typeface="Arial"/>
              </a:rPr>
              <a:t>) kan øke overlevelsen.</a:t>
            </a:r>
            <a:endParaRPr lang="en-GB" sz="3200">
              <a:solidFill>
                <a:srgbClr val="262626"/>
              </a:solidFill>
              <a:latin typeface="Arial"/>
              <a:cs typeface="Arial"/>
            </a:endParaRPr>
          </a:p>
          <a:p>
            <a:pPr marL="457200" indent="-457200">
              <a:spcBef>
                <a:spcPts val="1000"/>
              </a:spcBef>
              <a:spcAft>
                <a:spcPts val="600"/>
              </a:spcAft>
              <a:buFont typeface="Arial" panose="020B0604020202020204" pitchFamily="34" charset="0"/>
              <a:buChar char="•"/>
            </a:pPr>
            <a:r>
              <a:rPr lang="nb-NO">
                <a:effectLst/>
                <a:latin typeface="Arial" panose="020B0604020202020204" pitchFamily="34" charset="0"/>
                <a:ea typeface="Calibri" panose="020F0502020204030204" pitchFamily="34" charset="0"/>
                <a:cs typeface="Arial" panose="020B0604020202020204" pitchFamily="34" charset="0"/>
              </a:rPr>
              <a:t>I 2017 ble det registrert </a:t>
            </a:r>
            <a:r>
              <a:rPr lang="nb-NO" b="1">
                <a:solidFill>
                  <a:srgbClr val="E8564E"/>
                </a:solidFill>
                <a:effectLst/>
                <a:latin typeface="Arial" panose="020B0604020202020204" pitchFamily="34" charset="0"/>
                <a:ea typeface="Calibri" panose="020F0502020204030204" pitchFamily="34" charset="0"/>
                <a:cs typeface="Arial" panose="020B0604020202020204" pitchFamily="34" charset="0"/>
              </a:rPr>
              <a:t>506 nye tilfeller </a:t>
            </a:r>
            <a:r>
              <a:rPr lang="nb-NO">
                <a:effectLst/>
                <a:latin typeface="Arial" panose="020B0604020202020204" pitchFamily="34" charset="0"/>
                <a:ea typeface="Calibri" panose="020F0502020204030204" pitchFamily="34" charset="0"/>
                <a:cs typeface="Arial" panose="020B0604020202020204" pitchFamily="34" charset="0"/>
              </a:rPr>
              <a:t>av ovarialcancer i Norge</a:t>
            </a:r>
            <a:r>
              <a:rPr lang="nb-NO">
                <a:effectLst/>
                <a:latin typeface="Arial" panose="020B0604020202020204" pitchFamily="34" charset="0"/>
                <a:cs typeface="Arial" panose="020B0604020202020204" pitchFamily="34" charset="0"/>
              </a:rPr>
              <a:t> </a:t>
            </a:r>
          </a:p>
          <a:p>
            <a:pPr marL="457200" indent="-457200">
              <a:spcBef>
                <a:spcPts val="1000"/>
              </a:spcBef>
              <a:spcAft>
                <a:spcPts val="600"/>
              </a:spcAft>
              <a:buFont typeface="Arial" panose="020B0604020202020204" pitchFamily="34" charset="0"/>
              <a:buChar char="•"/>
            </a:pPr>
            <a:r>
              <a:rPr lang="nb-NO" b="1">
                <a:solidFill>
                  <a:srgbClr val="E8564E"/>
                </a:solidFill>
                <a:latin typeface="Arial" panose="020B0604020202020204" pitchFamily="34" charset="0"/>
                <a:cs typeface="Arial" panose="020B0604020202020204" pitchFamily="34" charset="0"/>
              </a:rPr>
              <a:t>5-års overlevelsen </a:t>
            </a:r>
            <a:r>
              <a:rPr lang="nb-NO">
                <a:solidFill>
                  <a:srgbClr val="262626"/>
                </a:solidFill>
                <a:latin typeface="Arial" panose="020B0604020202020204" pitchFamily="34" charset="0"/>
                <a:cs typeface="Arial" panose="020B0604020202020204" pitchFamily="34" charset="0"/>
              </a:rPr>
              <a:t>i Norge, mellom 2013–2017</a:t>
            </a:r>
            <a:r>
              <a:rPr lang="en-GB">
                <a:solidFill>
                  <a:srgbClr val="262626"/>
                </a:solidFill>
                <a:latin typeface="Arial" panose="020B0604020202020204" pitchFamily="34" charset="0"/>
                <a:cs typeface="Arial" panose="020B0604020202020204" pitchFamily="34" charset="0"/>
              </a:rPr>
              <a:t>, var </a:t>
            </a:r>
            <a:r>
              <a:rPr lang="nb-NO">
                <a:solidFill>
                  <a:srgbClr val="262626"/>
                </a:solidFill>
                <a:latin typeface="Arial" panose="020B0604020202020204" pitchFamily="34" charset="0"/>
                <a:cs typeface="Arial" panose="020B0604020202020204" pitchFamily="34" charset="0"/>
              </a:rPr>
              <a:t>49%.</a:t>
            </a:r>
          </a:p>
          <a:p>
            <a:pPr marL="457200" indent="-457200">
              <a:spcBef>
                <a:spcPts val="1000"/>
              </a:spcBef>
              <a:spcAft>
                <a:spcPts val="600"/>
              </a:spcAft>
              <a:buFont typeface="Arial" panose="020B0604020202020204" pitchFamily="34" charset="0"/>
              <a:buChar char="•"/>
            </a:pPr>
            <a:r>
              <a:rPr lang="nb-NO" sz="3200">
                <a:latin typeface="Arial"/>
                <a:cs typeface="Arial"/>
              </a:rPr>
              <a:t>Haukeland universitetssykehus har </a:t>
            </a:r>
            <a:r>
              <a:rPr lang="nb-NO" sz="3200" b="1">
                <a:solidFill>
                  <a:srgbClr val="E8564E"/>
                </a:solidFill>
                <a:latin typeface="Arial"/>
                <a:cs typeface="Arial"/>
              </a:rPr>
              <a:t>regionalt behandlingsansvar </a:t>
            </a:r>
            <a:r>
              <a:rPr lang="nb-NO" sz="3200">
                <a:latin typeface="Arial"/>
                <a:cs typeface="Arial"/>
              </a:rPr>
              <a:t>i </a:t>
            </a:r>
            <a:r>
              <a:rPr lang="nb-NO" sz="3200" err="1">
                <a:latin typeface="Arial"/>
                <a:cs typeface="Arial"/>
              </a:rPr>
              <a:t>Vestland</a:t>
            </a:r>
            <a:r>
              <a:rPr lang="nb-NO" sz="3200">
                <a:latin typeface="Arial"/>
                <a:cs typeface="Arial"/>
              </a:rPr>
              <a:t> fylke.</a:t>
            </a:r>
          </a:p>
        </p:txBody>
      </p:sp>
      <p:sp>
        <p:nvSpPr>
          <p:cNvPr id="90" name="TekstSylinder 89">
            <a:extLst>
              <a:ext uri="{FF2B5EF4-FFF2-40B4-BE49-F238E27FC236}">
                <a16:creationId xmlns:a16="http://schemas.microsoft.com/office/drawing/2014/main" id="{0328AFFB-C9D6-9A22-011E-2A89CBA60BE5}"/>
              </a:ext>
            </a:extLst>
          </p:cNvPr>
          <p:cNvSpPr txBox="1"/>
          <p:nvPr/>
        </p:nvSpPr>
        <p:spPr>
          <a:xfrm>
            <a:off x="289816" y="6383551"/>
            <a:ext cx="5059398" cy="830997"/>
          </a:xfrm>
          <a:prstGeom prst="rect">
            <a:avLst/>
          </a:prstGeom>
          <a:noFill/>
        </p:spPr>
        <p:txBody>
          <a:bodyPr wrap="square" lIns="91440" tIns="45720" rIns="91440" bIns="45720" anchor="t">
            <a:spAutoFit/>
          </a:bodyPr>
          <a:lstStyle/>
          <a:p>
            <a:pPr>
              <a:spcBef>
                <a:spcPts val="1200"/>
              </a:spcBef>
            </a:pPr>
            <a:r>
              <a:rPr lang="en-GB" sz="4800" b="1" err="1">
                <a:solidFill>
                  <a:schemeClr val="tx1">
                    <a:lumMod val="85000"/>
                    <a:lumOff val="15000"/>
                  </a:schemeClr>
                </a:solidFill>
                <a:latin typeface="+mn-lt"/>
              </a:rPr>
              <a:t>Introduksjon</a:t>
            </a:r>
            <a:endParaRPr lang="en-GB" sz="3200">
              <a:solidFill>
                <a:schemeClr val="tx1">
                  <a:lumMod val="85000"/>
                  <a:lumOff val="15000"/>
                </a:schemeClr>
              </a:solidFill>
              <a:latin typeface="+mn-lt"/>
            </a:endParaRPr>
          </a:p>
        </p:txBody>
      </p:sp>
      <p:sp>
        <p:nvSpPr>
          <p:cNvPr id="1038" name="TekstSylinder 1037">
            <a:extLst>
              <a:ext uri="{FF2B5EF4-FFF2-40B4-BE49-F238E27FC236}">
                <a16:creationId xmlns:a16="http://schemas.microsoft.com/office/drawing/2014/main" id="{21A23CFB-BE23-FB30-C161-5C39D0BD99D0}"/>
              </a:ext>
            </a:extLst>
          </p:cNvPr>
          <p:cNvSpPr txBox="1"/>
          <p:nvPr/>
        </p:nvSpPr>
        <p:spPr>
          <a:xfrm>
            <a:off x="295832" y="16414833"/>
            <a:ext cx="6311343" cy="707886"/>
          </a:xfrm>
          <a:prstGeom prst="rect">
            <a:avLst/>
          </a:prstGeom>
          <a:noFill/>
        </p:spPr>
        <p:txBody>
          <a:bodyPr wrap="none" lIns="91440" tIns="45720" rIns="91440" bIns="45720" rtlCol="0" anchor="t">
            <a:spAutoFit/>
          </a:bodyPr>
          <a:lstStyle/>
          <a:p>
            <a:r>
              <a:rPr lang="en-GB" sz="4000" b="1" err="1">
                <a:solidFill>
                  <a:schemeClr val="tx1">
                    <a:lumMod val="85000"/>
                    <a:lumOff val="15000"/>
                  </a:schemeClr>
                </a:solidFill>
                <a:latin typeface="Arial"/>
                <a:cs typeface="Arial"/>
              </a:rPr>
              <a:t>Målet</a:t>
            </a:r>
            <a:r>
              <a:rPr lang="en-GB" sz="4000" b="1">
                <a:solidFill>
                  <a:schemeClr val="tx1">
                    <a:lumMod val="85000"/>
                    <a:lumOff val="15000"/>
                  </a:schemeClr>
                </a:solidFill>
                <a:latin typeface="Arial"/>
                <a:cs typeface="Arial"/>
              </a:rPr>
              <a:t> med </a:t>
            </a:r>
            <a:r>
              <a:rPr lang="en-GB" sz="4000" b="1" err="1">
                <a:solidFill>
                  <a:schemeClr val="tx1">
                    <a:lumMod val="85000"/>
                    <a:lumOff val="15000"/>
                  </a:schemeClr>
                </a:solidFill>
                <a:latin typeface="Arial"/>
                <a:cs typeface="Arial"/>
              </a:rPr>
              <a:t>denne</a:t>
            </a:r>
            <a:r>
              <a:rPr lang="en-GB" sz="4000" b="1">
                <a:solidFill>
                  <a:schemeClr val="tx1">
                    <a:lumMod val="85000"/>
                    <a:lumOff val="15000"/>
                  </a:schemeClr>
                </a:solidFill>
                <a:latin typeface="Arial"/>
                <a:cs typeface="Arial"/>
              </a:rPr>
              <a:t> </a:t>
            </a:r>
            <a:r>
              <a:rPr lang="en-GB" sz="4000" b="1" err="1">
                <a:solidFill>
                  <a:schemeClr val="tx1">
                    <a:lumMod val="85000"/>
                    <a:lumOff val="15000"/>
                  </a:schemeClr>
                </a:solidFill>
                <a:latin typeface="Arial"/>
                <a:cs typeface="Arial"/>
              </a:rPr>
              <a:t>studien</a:t>
            </a:r>
            <a:endParaRPr lang="en-GB" sz="4000" b="1">
              <a:solidFill>
                <a:schemeClr val="tx1">
                  <a:lumMod val="85000"/>
                  <a:lumOff val="15000"/>
                </a:schemeClr>
              </a:solidFill>
              <a:latin typeface="Arial"/>
              <a:cs typeface="Arial"/>
            </a:endParaRPr>
          </a:p>
        </p:txBody>
      </p:sp>
      <p:cxnSp>
        <p:nvCxnSpPr>
          <p:cNvPr id="1040" name="Rett linje 1039">
            <a:extLst>
              <a:ext uri="{FF2B5EF4-FFF2-40B4-BE49-F238E27FC236}">
                <a16:creationId xmlns:a16="http://schemas.microsoft.com/office/drawing/2014/main" id="{EB8C5ECB-585C-8DB9-54C7-9B5D0D35875C}"/>
              </a:ext>
            </a:extLst>
          </p:cNvPr>
          <p:cNvCxnSpPr>
            <a:cxnSpLocks/>
          </p:cNvCxnSpPr>
          <p:nvPr/>
        </p:nvCxnSpPr>
        <p:spPr bwMode="auto">
          <a:xfrm>
            <a:off x="319227" y="7268757"/>
            <a:ext cx="13439331" cy="0"/>
          </a:xfrm>
          <a:prstGeom prst="line">
            <a:avLst/>
          </a:prstGeom>
          <a:ln w="28575"/>
        </p:spPr>
        <p:style>
          <a:lnRef idx="1">
            <a:schemeClr val="dk1"/>
          </a:lnRef>
          <a:fillRef idx="0">
            <a:schemeClr val="dk1"/>
          </a:fillRef>
          <a:effectRef idx="0">
            <a:schemeClr val="dk1"/>
          </a:effectRef>
          <a:fontRef idx="minor">
            <a:schemeClr val="tx1"/>
          </a:fontRef>
        </p:style>
      </p:cxnSp>
      <p:sp>
        <p:nvSpPr>
          <p:cNvPr id="96" name="TekstSylinder 95">
            <a:extLst>
              <a:ext uri="{FF2B5EF4-FFF2-40B4-BE49-F238E27FC236}">
                <a16:creationId xmlns:a16="http://schemas.microsoft.com/office/drawing/2014/main" id="{5AEC560F-2920-A44E-9862-70711366DC8A}"/>
              </a:ext>
            </a:extLst>
          </p:cNvPr>
          <p:cNvSpPr txBox="1"/>
          <p:nvPr/>
        </p:nvSpPr>
        <p:spPr>
          <a:xfrm>
            <a:off x="391108" y="17224409"/>
            <a:ext cx="13250610" cy="1569660"/>
          </a:xfrm>
          <a:prstGeom prst="rect">
            <a:avLst/>
          </a:prstGeom>
          <a:noFill/>
          <a:ln w="66675">
            <a:solidFill>
              <a:schemeClr val="tx1"/>
            </a:solidFill>
            <a:prstDash val="sysDot"/>
          </a:ln>
        </p:spPr>
        <p:txBody>
          <a:bodyPr wrap="square">
            <a:spAutoFit/>
          </a:bodyPr>
          <a:lstStyle/>
          <a:p>
            <a:pPr>
              <a:spcBef>
                <a:spcPts val="0"/>
              </a:spcBef>
              <a:spcAft>
                <a:spcPts val="600"/>
              </a:spcAft>
            </a:pPr>
            <a:r>
              <a:rPr lang="en-GB" err="1">
                <a:solidFill>
                  <a:srgbClr val="262626"/>
                </a:solidFill>
                <a:latin typeface="+mn-lt"/>
              </a:rPr>
              <a:t>Bidra</a:t>
            </a:r>
            <a:r>
              <a:rPr lang="en-GB">
                <a:solidFill>
                  <a:srgbClr val="262626"/>
                </a:solidFill>
                <a:latin typeface="+mn-lt"/>
              </a:rPr>
              <a:t> </a:t>
            </a:r>
            <a:r>
              <a:rPr lang="en-GB" err="1">
                <a:solidFill>
                  <a:srgbClr val="262626"/>
                </a:solidFill>
                <a:latin typeface="+mn-lt"/>
              </a:rPr>
              <a:t>til</a:t>
            </a:r>
            <a:r>
              <a:rPr lang="en-GB">
                <a:solidFill>
                  <a:srgbClr val="262626"/>
                </a:solidFill>
                <a:latin typeface="+mn-lt"/>
              </a:rPr>
              <a:t> </a:t>
            </a:r>
            <a:r>
              <a:rPr lang="en-GB" b="1" err="1">
                <a:solidFill>
                  <a:srgbClr val="262626"/>
                </a:solidFill>
                <a:latin typeface="+mn-lt"/>
              </a:rPr>
              <a:t>kvalitetssikring</a:t>
            </a:r>
            <a:r>
              <a:rPr lang="en-GB" b="1">
                <a:solidFill>
                  <a:srgbClr val="262626"/>
                </a:solidFill>
                <a:latin typeface="+mn-lt"/>
              </a:rPr>
              <a:t> </a:t>
            </a:r>
            <a:r>
              <a:rPr lang="en-GB" err="1">
                <a:solidFill>
                  <a:srgbClr val="262626"/>
                </a:solidFill>
                <a:latin typeface="+mn-lt"/>
              </a:rPr>
              <a:t>av</a:t>
            </a:r>
            <a:r>
              <a:rPr lang="en-GB" b="1">
                <a:solidFill>
                  <a:srgbClr val="262626"/>
                </a:solidFill>
                <a:latin typeface="+mn-lt"/>
              </a:rPr>
              <a:t> </a:t>
            </a:r>
            <a:r>
              <a:rPr lang="nb-NO" kern="0">
                <a:effectLst/>
                <a:latin typeface="+mn-lt"/>
                <a:ea typeface="Aptos" panose="020B0004020202020204" pitchFamily="34" charset="0"/>
              </a:rPr>
              <a:t>gynekologisk kreftbehandling, ved å undersøke pasient- og tumorkarakteristika, behandlingsforløp og utfall hos kvinner behandlet for </a:t>
            </a:r>
            <a:r>
              <a:rPr lang="nb-NO" b="1" kern="0">
                <a:effectLst/>
                <a:latin typeface="+mn-lt"/>
                <a:ea typeface="Aptos" panose="020B0004020202020204" pitchFamily="34" charset="0"/>
              </a:rPr>
              <a:t>ovarialcancer</a:t>
            </a:r>
            <a:r>
              <a:rPr lang="nb-NO" kern="0">
                <a:effectLst/>
                <a:latin typeface="+mn-lt"/>
                <a:ea typeface="Aptos" panose="020B0004020202020204" pitchFamily="34" charset="0"/>
              </a:rPr>
              <a:t> og </a:t>
            </a:r>
            <a:r>
              <a:rPr lang="nb-NO" b="1" kern="0">
                <a:effectLst/>
                <a:latin typeface="+mn-lt"/>
                <a:ea typeface="Aptos" panose="020B0004020202020204" pitchFamily="34" charset="0"/>
              </a:rPr>
              <a:t>borderlinetumor.</a:t>
            </a:r>
            <a:endParaRPr lang="en-GB" b="1">
              <a:solidFill>
                <a:srgbClr val="262626"/>
              </a:solidFill>
              <a:latin typeface="+mn-lt"/>
            </a:endParaRPr>
          </a:p>
        </p:txBody>
      </p:sp>
      <p:grpSp>
        <p:nvGrpSpPr>
          <p:cNvPr id="1051" name="Gruppe 1050">
            <a:extLst>
              <a:ext uri="{FF2B5EF4-FFF2-40B4-BE49-F238E27FC236}">
                <a16:creationId xmlns:a16="http://schemas.microsoft.com/office/drawing/2014/main" id="{F39A8E97-1AF9-76AC-5518-38FCA25CB7FE}"/>
              </a:ext>
            </a:extLst>
          </p:cNvPr>
          <p:cNvGrpSpPr/>
          <p:nvPr/>
        </p:nvGrpSpPr>
        <p:grpSpPr>
          <a:xfrm>
            <a:off x="343470" y="20243664"/>
            <a:ext cx="7150527" cy="3770263"/>
            <a:chOff x="73444" y="20984431"/>
            <a:chExt cx="7150527" cy="3770263"/>
          </a:xfrm>
        </p:grpSpPr>
        <p:sp>
          <p:nvSpPr>
            <p:cNvPr id="1046" name="TekstSylinder 1045">
              <a:extLst>
                <a:ext uri="{FF2B5EF4-FFF2-40B4-BE49-F238E27FC236}">
                  <a16:creationId xmlns:a16="http://schemas.microsoft.com/office/drawing/2014/main" id="{C7556CCF-F6DB-A377-7FC3-43C1DB4A0E20}"/>
                </a:ext>
              </a:extLst>
            </p:cNvPr>
            <p:cNvSpPr txBox="1"/>
            <p:nvPr/>
          </p:nvSpPr>
          <p:spPr>
            <a:xfrm>
              <a:off x="73444" y="20984431"/>
              <a:ext cx="1888659" cy="3770263"/>
            </a:xfrm>
            <a:prstGeom prst="rect">
              <a:avLst/>
            </a:prstGeom>
            <a:noFill/>
          </p:spPr>
          <p:txBody>
            <a:bodyPr wrap="none" rtlCol="0">
              <a:spAutoFit/>
            </a:bodyPr>
            <a:lstStyle/>
            <a:p>
              <a:r>
                <a:rPr lang="nb-NO" sz="23900">
                  <a:solidFill>
                    <a:srgbClr val="3A648B">
                      <a:alpha val="50136"/>
                    </a:srgbClr>
                  </a:solidFill>
                </a:rPr>
                <a:t>1</a:t>
              </a:r>
              <a:endParaRPr lang="nb-NO" sz="4000">
                <a:solidFill>
                  <a:srgbClr val="3A648B">
                    <a:alpha val="50136"/>
                  </a:srgbClr>
                </a:solidFill>
              </a:endParaRPr>
            </a:p>
          </p:txBody>
        </p:sp>
        <p:sp>
          <p:nvSpPr>
            <p:cNvPr id="1048" name="TekstSylinder 1047">
              <a:extLst>
                <a:ext uri="{FF2B5EF4-FFF2-40B4-BE49-F238E27FC236}">
                  <a16:creationId xmlns:a16="http://schemas.microsoft.com/office/drawing/2014/main" id="{49968830-CA65-E40F-40D0-D4F8E8012772}"/>
                </a:ext>
              </a:extLst>
            </p:cNvPr>
            <p:cNvSpPr txBox="1"/>
            <p:nvPr/>
          </p:nvSpPr>
          <p:spPr>
            <a:xfrm>
              <a:off x="294056" y="21949427"/>
              <a:ext cx="4003019" cy="707886"/>
            </a:xfrm>
            <a:prstGeom prst="rect">
              <a:avLst/>
            </a:prstGeom>
            <a:noFill/>
          </p:spPr>
          <p:txBody>
            <a:bodyPr wrap="none" rtlCol="0">
              <a:spAutoFit/>
            </a:bodyPr>
            <a:lstStyle/>
            <a:p>
              <a:r>
                <a:rPr lang="en-GB" sz="4000" b="1" err="1"/>
                <a:t>Datainnsamling</a:t>
              </a:r>
              <a:endParaRPr lang="en-GB" sz="4000" b="1"/>
            </a:p>
          </p:txBody>
        </p:sp>
        <p:sp>
          <p:nvSpPr>
            <p:cNvPr id="106" name="TekstSylinder 105">
              <a:extLst>
                <a:ext uri="{FF2B5EF4-FFF2-40B4-BE49-F238E27FC236}">
                  <a16:creationId xmlns:a16="http://schemas.microsoft.com/office/drawing/2014/main" id="{8290A707-DE1F-074C-22A7-5C36DE666C05}"/>
                </a:ext>
              </a:extLst>
            </p:cNvPr>
            <p:cNvSpPr txBox="1"/>
            <p:nvPr/>
          </p:nvSpPr>
          <p:spPr>
            <a:xfrm>
              <a:off x="294056" y="22570812"/>
              <a:ext cx="6929915" cy="1569660"/>
            </a:xfrm>
            <a:prstGeom prst="rect">
              <a:avLst/>
            </a:prstGeom>
            <a:noFill/>
          </p:spPr>
          <p:txBody>
            <a:bodyPr wrap="square" lIns="91440" tIns="45720" rIns="91440" bIns="45720" anchor="t">
              <a:spAutoFit/>
            </a:bodyPr>
            <a:lstStyle/>
            <a:p>
              <a:r>
                <a:rPr lang="nb-NO" sz="3200" noProof="0">
                  <a:latin typeface="+mn-lt"/>
                </a:rPr>
                <a:t>Gjennomgang av pasientjournaler</a:t>
              </a:r>
              <a:r>
                <a:rPr lang="nb-NO">
                  <a:latin typeface="+mn-lt"/>
                </a:rPr>
                <a:t> og innsamling av data ved hjelp av et </a:t>
              </a:r>
              <a:r>
                <a:rPr lang="nb-NO" sz="3200" noProof="0">
                  <a:latin typeface="+mn-lt"/>
                </a:rPr>
                <a:t> pretestet skjema.</a:t>
              </a:r>
              <a:endParaRPr lang="nb-NO" noProof="0"/>
            </a:p>
          </p:txBody>
        </p:sp>
      </p:grpSp>
      <p:grpSp>
        <p:nvGrpSpPr>
          <p:cNvPr id="1050" name="Gruppe 1049">
            <a:extLst>
              <a:ext uri="{FF2B5EF4-FFF2-40B4-BE49-F238E27FC236}">
                <a16:creationId xmlns:a16="http://schemas.microsoft.com/office/drawing/2014/main" id="{6A0444EB-3CEC-9008-FDBF-F02F9E572F4B}"/>
              </a:ext>
            </a:extLst>
          </p:cNvPr>
          <p:cNvGrpSpPr/>
          <p:nvPr/>
        </p:nvGrpSpPr>
        <p:grpSpPr>
          <a:xfrm>
            <a:off x="7085117" y="20288222"/>
            <a:ext cx="7275441" cy="3770263"/>
            <a:chOff x="6724355" y="21772607"/>
            <a:chExt cx="7275441" cy="3770263"/>
          </a:xfrm>
        </p:grpSpPr>
        <p:sp>
          <p:nvSpPr>
            <p:cNvPr id="107" name="TekstSylinder 106">
              <a:extLst>
                <a:ext uri="{FF2B5EF4-FFF2-40B4-BE49-F238E27FC236}">
                  <a16:creationId xmlns:a16="http://schemas.microsoft.com/office/drawing/2014/main" id="{1ED75992-264A-1EE4-CDF4-6EA4BD8094E5}"/>
                </a:ext>
              </a:extLst>
            </p:cNvPr>
            <p:cNvSpPr txBox="1"/>
            <p:nvPr/>
          </p:nvSpPr>
          <p:spPr>
            <a:xfrm>
              <a:off x="6724355" y="21772607"/>
              <a:ext cx="1888659" cy="3770263"/>
            </a:xfrm>
            <a:prstGeom prst="rect">
              <a:avLst/>
            </a:prstGeom>
            <a:noFill/>
          </p:spPr>
          <p:txBody>
            <a:bodyPr wrap="none" rtlCol="0">
              <a:spAutoFit/>
            </a:bodyPr>
            <a:lstStyle/>
            <a:p>
              <a:r>
                <a:rPr lang="nb-NO" sz="23900">
                  <a:solidFill>
                    <a:srgbClr val="3A648B">
                      <a:alpha val="50136"/>
                    </a:srgbClr>
                  </a:solidFill>
                </a:rPr>
                <a:t>2</a:t>
              </a:r>
              <a:endParaRPr lang="nb-NO" sz="4000">
                <a:solidFill>
                  <a:srgbClr val="3A648B">
                    <a:alpha val="50136"/>
                  </a:srgbClr>
                </a:solidFill>
              </a:endParaRPr>
            </a:p>
          </p:txBody>
        </p:sp>
        <p:sp>
          <p:nvSpPr>
            <p:cNvPr id="108" name="TekstSylinder 107">
              <a:extLst>
                <a:ext uri="{FF2B5EF4-FFF2-40B4-BE49-F238E27FC236}">
                  <a16:creationId xmlns:a16="http://schemas.microsoft.com/office/drawing/2014/main" id="{BE7370B1-D83F-0E89-3C31-88EF8BB590D7}"/>
                </a:ext>
              </a:extLst>
            </p:cNvPr>
            <p:cNvSpPr txBox="1"/>
            <p:nvPr/>
          </p:nvSpPr>
          <p:spPr>
            <a:xfrm>
              <a:off x="6944967" y="22737603"/>
              <a:ext cx="4148893" cy="707886"/>
            </a:xfrm>
            <a:prstGeom prst="rect">
              <a:avLst/>
            </a:prstGeom>
            <a:noFill/>
          </p:spPr>
          <p:txBody>
            <a:bodyPr wrap="none" rtlCol="0">
              <a:spAutoFit/>
            </a:bodyPr>
            <a:lstStyle/>
            <a:p>
              <a:r>
                <a:rPr lang="en-GB" sz="4000" b="1" err="1"/>
                <a:t>Dataregistrering</a:t>
              </a:r>
              <a:endParaRPr lang="en-GB" sz="4000" b="1"/>
            </a:p>
          </p:txBody>
        </p:sp>
        <p:sp>
          <p:nvSpPr>
            <p:cNvPr id="109" name="TekstSylinder 108">
              <a:extLst>
                <a:ext uri="{FF2B5EF4-FFF2-40B4-BE49-F238E27FC236}">
                  <a16:creationId xmlns:a16="http://schemas.microsoft.com/office/drawing/2014/main" id="{71951C73-A62A-8778-6A6E-C2464C0D9732}"/>
                </a:ext>
              </a:extLst>
            </p:cNvPr>
            <p:cNvSpPr txBox="1"/>
            <p:nvPr/>
          </p:nvSpPr>
          <p:spPr>
            <a:xfrm>
              <a:off x="6944967" y="23358988"/>
              <a:ext cx="7054829" cy="1569660"/>
            </a:xfrm>
            <a:prstGeom prst="rect">
              <a:avLst/>
            </a:prstGeom>
            <a:noFill/>
          </p:spPr>
          <p:txBody>
            <a:bodyPr wrap="square" lIns="91440" tIns="45720" rIns="91440" bIns="45720" anchor="t">
              <a:spAutoFit/>
            </a:bodyPr>
            <a:lstStyle/>
            <a:p>
              <a:r>
                <a:rPr lang="en-GB" err="1">
                  <a:latin typeface="+mn-lt"/>
                </a:rPr>
                <a:t>Registrering</a:t>
              </a:r>
              <a:r>
                <a:rPr lang="en-GB">
                  <a:latin typeface="+mn-lt"/>
                </a:rPr>
                <a:t> </a:t>
              </a:r>
              <a:r>
                <a:rPr lang="en-GB" err="1">
                  <a:latin typeface="+mn-lt"/>
                </a:rPr>
                <a:t>av</a:t>
              </a:r>
              <a:r>
                <a:rPr lang="en-GB">
                  <a:latin typeface="+mn-lt"/>
                </a:rPr>
                <a:t> data </a:t>
              </a:r>
              <a:r>
                <a:rPr lang="en-GB" err="1">
                  <a:latin typeface="+mn-lt"/>
                </a:rPr>
                <a:t>i</a:t>
              </a:r>
              <a:r>
                <a:rPr lang="en-GB">
                  <a:latin typeface="+mn-lt"/>
                </a:rPr>
                <a:t> </a:t>
              </a:r>
              <a:r>
                <a:rPr lang="en-GB" err="1">
                  <a:latin typeface="+mn-lt"/>
                </a:rPr>
                <a:t>Helseregister</a:t>
              </a:r>
              <a:r>
                <a:rPr lang="en-GB">
                  <a:latin typeface="+mn-lt"/>
                </a:rPr>
                <a:t> for </a:t>
              </a:r>
              <a:r>
                <a:rPr lang="en-GB" err="1">
                  <a:latin typeface="+mn-lt"/>
                </a:rPr>
                <a:t>gynekologisk</a:t>
              </a:r>
              <a:r>
                <a:rPr lang="en-GB">
                  <a:latin typeface="+mn-lt"/>
                </a:rPr>
                <a:t> </a:t>
              </a:r>
              <a:r>
                <a:rPr lang="en-GB" err="1">
                  <a:latin typeface="+mn-lt"/>
                </a:rPr>
                <a:t>kreft</a:t>
              </a:r>
              <a:r>
                <a:rPr lang="en-GB">
                  <a:latin typeface="+mn-lt"/>
                </a:rPr>
                <a:t> </a:t>
              </a:r>
              <a:r>
                <a:rPr lang="en-GB" err="1">
                  <a:latin typeface="+mn-lt"/>
                </a:rPr>
                <a:t>ved</a:t>
              </a:r>
              <a:r>
                <a:rPr lang="en-GB">
                  <a:latin typeface="+mn-lt"/>
                </a:rPr>
                <a:t> </a:t>
              </a:r>
              <a:r>
                <a:rPr lang="en-GB" err="1">
                  <a:latin typeface="+mn-lt"/>
                </a:rPr>
                <a:t>Kvinneklinikken</a:t>
              </a:r>
              <a:r>
                <a:rPr lang="en-GB">
                  <a:latin typeface="+mn-lt"/>
                </a:rPr>
                <a:t>.</a:t>
              </a:r>
              <a:endParaRPr lang="nb-NO"/>
            </a:p>
          </p:txBody>
        </p:sp>
      </p:grpSp>
      <p:grpSp>
        <p:nvGrpSpPr>
          <p:cNvPr id="112" name="Gruppe 111">
            <a:extLst>
              <a:ext uri="{FF2B5EF4-FFF2-40B4-BE49-F238E27FC236}">
                <a16:creationId xmlns:a16="http://schemas.microsoft.com/office/drawing/2014/main" id="{F0EAE4D6-FB09-9ABB-694F-EC575683AD17}"/>
              </a:ext>
            </a:extLst>
          </p:cNvPr>
          <p:cNvGrpSpPr/>
          <p:nvPr/>
        </p:nvGrpSpPr>
        <p:grpSpPr>
          <a:xfrm>
            <a:off x="295290" y="22549257"/>
            <a:ext cx="12911575" cy="4252188"/>
            <a:chOff x="6724355" y="21772607"/>
            <a:chExt cx="12911575" cy="4252188"/>
          </a:xfrm>
        </p:grpSpPr>
        <p:sp>
          <p:nvSpPr>
            <p:cNvPr id="113" name="TekstSylinder 112">
              <a:extLst>
                <a:ext uri="{FF2B5EF4-FFF2-40B4-BE49-F238E27FC236}">
                  <a16:creationId xmlns:a16="http://schemas.microsoft.com/office/drawing/2014/main" id="{D3A46AB7-A001-315F-AFC8-74490FFEF56B}"/>
                </a:ext>
              </a:extLst>
            </p:cNvPr>
            <p:cNvSpPr txBox="1"/>
            <p:nvPr/>
          </p:nvSpPr>
          <p:spPr>
            <a:xfrm>
              <a:off x="6724355" y="21772607"/>
              <a:ext cx="1888659" cy="3770263"/>
            </a:xfrm>
            <a:prstGeom prst="rect">
              <a:avLst/>
            </a:prstGeom>
            <a:noFill/>
          </p:spPr>
          <p:txBody>
            <a:bodyPr wrap="none" rtlCol="0">
              <a:spAutoFit/>
            </a:bodyPr>
            <a:lstStyle/>
            <a:p>
              <a:r>
                <a:rPr lang="nb-NO" sz="23900">
                  <a:solidFill>
                    <a:srgbClr val="3A648B">
                      <a:alpha val="50136"/>
                    </a:srgbClr>
                  </a:solidFill>
                </a:rPr>
                <a:t>3</a:t>
              </a:r>
              <a:endParaRPr lang="nb-NO" sz="4000">
                <a:solidFill>
                  <a:srgbClr val="3A648B">
                    <a:alpha val="50136"/>
                  </a:srgbClr>
                </a:solidFill>
              </a:endParaRPr>
            </a:p>
          </p:txBody>
        </p:sp>
        <p:sp>
          <p:nvSpPr>
            <p:cNvPr id="114" name="TekstSylinder 113">
              <a:extLst>
                <a:ext uri="{FF2B5EF4-FFF2-40B4-BE49-F238E27FC236}">
                  <a16:creationId xmlns:a16="http://schemas.microsoft.com/office/drawing/2014/main" id="{44D0BAC1-075B-9932-57CC-8EDBDAC49A66}"/>
                </a:ext>
              </a:extLst>
            </p:cNvPr>
            <p:cNvSpPr txBox="1"/>
            <p:nvPr/>
          </p:nvSpPr>
          <p:spPr>
            <a:xfrm>
              <a:off x="6944967" y="22737602"/>
              <a:ext cx="7559527" cy="707886"/>
            </a:xfrm>
            <a:prstGeom prst="rect">
              <a:avLst/>
            </a:prstGeom>
            <a:noFill/>
          </p:spPr>
          <p:txBody>
            <a:bodyPr wrap="square" rtlCol="0">
              <a:spAutoFit/>
            </a:bodyPr>
            <a:lstStyle/>
            <a:p>
              <a:r>
                <a:rPr lang="en-GB" sz="4000" b="1" err="1"/>
                <a:t>Statistiske</a:t>
              </a:r>
              <a:r>
                <a:rPr lang="en-GB" sz="4000" b="1"/>
                <a:t> analyser</a:t>
              </a:r>
            </a:p>
          </p:txBody>
        </p:sp>
        <p:sp>
          <p:nvSpPr>
            <p:cNvPr id="115" name="TekstSylinder 114">
              <a:extLst>
                <a:ext uri="{FF2B5EF4-FFF2-40B4-BE49-F238E27FC236}">
                  <a16:creationId xmlns:a16="http://schemas.microsoft.com/office/drawing/2014/main" id="{20C9F820-701A-41F5-E62B-976CEDA97F60}"/>
                </a:ext>
              </a:extLst>
            </p:cNvPr>
            <p:cNvSpPr txBox="1"/>
            <p:nvPr/>
          </p:nvSpPr>
          <p:spPr>
            <a:xfrm>
              <a:off x="7023021" y="23367657"/>
              <a:ext cx="12612909" cy="2657138"/>
            </a:xfrm>
            <a:prstGeom prst="rect">
              <a:avLst/>
            </a:prstGeom>
            <a:noFill/>
          </p:spPr>
          <p:txBody>
            <a:bodyPr wrap="square">
              <a:spAutoFit/>
            </a:bodyPr>
            <a:lstStyle/>
            <a:p>
              <a:pPr>
                <a:spcAft>
                  <a:spcPts val="400"/>
                </a:spcAft>
              </a:pPr>
              <a:r>
                <a:rPr lang="nb-NO" b="1">
                  <a:solidFill>
                    <a:srgbClr val="005473"/>
                  </a:solidFill>
                  <a:effectLst/>
                  <a:latin typeface="Arial" panose="020B0604020202020204" pitchFamily="34" charset="0"/>
                  <a:ea typeface="Calibri" panose="020F0502020204030204" pitchFamily="34" charset="0"/>
                  <a:cs typeface="Arial" panose="020B0604020202020204" pitchFamily="34" charset="0"/>
                </a:rPr>
                <a:t>Kategoriske variabler </a:t>
              </a:r>
              <a:r>
                <a:rPr lang="nb-NO">
                  <a:effectLst/>
                  <a:latin typeface="Arial" panose="020B0604020202020204" pitchFamily="34" charset="0"/>
                  <a:ea typeface="Calibri" panose="020F0502020204030204" pitchFamily="34" charset="0"/>
                  <a:cs typeface="Arial" panose="020B0604020202020204" pitchFamily="34" charset="0"/>
                </a:rPr>
                <a:t>presentert som antall og prosent, sammenliknet med </a:t>
              </a:r>
              <a:r>
                <a:rPr lang="nb-NO" err="1">
                  <a:effectLst/>
                  <a:latin typeface="Arial" panose="020B0604020202020204" pitchFamily="34" charset="0"/>
                  <a:ea typeface="Calibri" panose="020F0502020204030204" pitchFamily="34" charset="0"/>
                  <a:cs typeface="Arial" panose="020B0604020202020204" pitchFamily="34" charset="0"/>
                </a:rPr>
                <a:t>kji</a:t>
              </a:r>
              <a:r>
                <a:rPr lang="nb-NO">
                  <a:effectLst/>
                  <a:latin typeface="Arial" panose="020B0604020202020204" pitchFamily="34" charset="0"/>
                  <a:ea typeface="Calibri" panose="020F0502020204030204" pitchFamily="34" charset="0"/>
                  <a:cs typeface="Arial" panose="020B0604020202020204" pitchFamily="34" charset="0"/>
                </a:rPr>
                <a:t>-kvadrat/</a:t>
              </a:r>
              <a:r>
                <a:rPr lang="nb-NO" err="1">
                  <a:effectLst/>
                  <a:latin typeface="Arial" panose="020B0604020202020204" pitchFamily="34" charset="0"/>
                  <a:ea typeface="Calibri" panose="020F0502020204030204" pitchFamily="34" charset="0"/>
                  <a:cs typeface="Arial" panose="020B0604020202020204" pitchFamily="34" charset="0"/>
                </a:rPr>
                <a:t>fishers</a:t>
              </a:r>
              <a:r>
                <a:rPr lang="nb-NO">
                  <a:effectLst/>
                  <a:latin typeface="Arial" panose="020B0604020202020204" pitchFamily="34" charset="0"/>
                  <a:ea typeface="Calibri" panose="020F0502020204030204" pitchFamily="34" charset="0"/>
                  <a:cs typeface="Arial" panose="020B0604020202020204" pitchFamily="34" charset="0"/>
                </a:rPr>
                <a:t> eksakt-test.</a:t>
              </a:r>
            </a:p>
            <a:p>
              <a:pPr>
                <a:spcAft>
                  <a:spcPts val="400"/>
                </a:spcAft>
              </a:pPr>
              <a:r>
                <a:rPr lang="nb-NO" b="1">
                  <a:solidFill>
                    <a:srgbClr val="005473"/>
                  </a:solidFill>
                  <a:effectLst/>
                  <a:latin typeface="Arial" panose="020B0604020202020204" pitchFamily="34" charset="0"/>
                  <a:ea typeface="Calibri" panose="020F0502020204030204" pitchFamily="34" charset="0"/>
                  <a:cs typeface="Arial" panose="020B0604020202020204" pitchFamily="34" charset="0"/>
                </a:rPr>
                <a:t>Kontinuerlige variabler </a:t>
              </a:r>
              <a:r>
                <a:rPr lang="nb-NO">
                  <a:latin typeface="Arial" panose="020B0604020202020204" pitchFamily="34" charset="0"/>
                  <a:ea typeface="Calibri" panose="020F0502020204030204" pitchFamily="34" charset="0"/>
                  <a:cs typeface="Arial" panose="020B0604020202020204" pitchFamily="34" charset="0"/>
                </a:rPr>
                <a:t>presentert som gjennomsnitt/median, sammenliknet med Mann-Whitney</a:t>
              </a:r>
              <a:r>
                <a:rPr lang="nb-NO" b="1">
                  <a:latin typeface="Arial" panose="020B0604020202020204" pitchFamily="34" charset="0"/>
                  <a:ea typeface="Calibri" panose="020F0502020204030204" pitchFamily="34" charset="0"/>
                  <a:cs typeface="Arial" panose="020B0604020202020204" pitchFamily="34" charset="0"/>
                </a:rPr>
                <a:t>.</a:t>
              </a:r>
            </a:p>
            <a:p>
              <a:pPr>
                <a:spcAft>
                  <a:spcPts val="400"/>
                </a:spcAft>
              </a:pPr>
              <a:r>
                <a:rPr lang="nb-NO" b="1">
                  <a:solidFill>
                    <a:srgbClr val="005473"/>
                  </a:solidFill>
                  <a:latin typeface="Arial" panose="020B0604020202020204" pitchFamily="34" charset="0"/>
                  <a:ea typeface="Calibri" panose="020F0502020204030204" pitchFamily="34" charset="0"/>
                  <a:cs typeface="Arial" panose="020B0604020202020204" pitchFamily="34" charset="0"/>
                </a:rPr>
                <a:t>Overlevelsesanalyser</a:t>
              </a:r>
              <a:r>
                <a:rPr lang="nb-NO" b="1">
                  <a:latin typeface="Arial" panose="020B0604020202020204" pitchFamily="34" charset="0"/>
                  <a:ea typeface="Calibri" panose="020F0502020204030204" pitchFamily="34" charset="0"/>
                  <a:cs typeface="Arial" panose="020B0604020202020204" pitchFamily="34" charset="0"/>
                </a:rPr>
                <a:t> </a:t>
              </a:r>
              <a:r>
                <a:rPr lang="nb-NO">
                  <a:latin typeface="Arial" panose="020B0604020202020204" pitchFamily="34" charset="0"/>
                  <a:ea typeface="Calibri" panose="020F0502020204030204" pitchFamily="34" charset="0"/>
                  <a:cs typeface="Arial" panose="020B0604020202020204" pitchFamily="34" charset="0"/>
                </a:rPr>
                <a:t>med </a:t>
              </a:r>
              <a:r>
                <a:rPr lang="nb-NO" err="1">
                  <a:latin typeface="Arial" panose="020B0604020202020204" pitchFamily="34" charset="0"/>
                  <a:ea typeface="Calibri" panose="020F0502020204030204" pitchFamily="34" charset="0"/>
                  <a:cs typeface="Arial" panose="020B0604020202020204" pitchFamily="34" charset="0"/>
                </a:rPr>
                <a:t>Kaplan</a:t>
              </a:r>
              <a:r>
                <a:rPr lang="nb-NO">
                  <a:latin typeface="Arial" panose="020B0604020202020204" pitchFamily="34" charset="0"/>
                  <a:ea typeface="Calibri" panose="020F0502020204030204" pitchFamily="34" charset="0"/>
                  <a:cs typeface="Arial" panose="020B0604020202020204" pitchFamily="34" charset="0"/>
                </a:rPr>
                <a:t>-Meier og Cox-regresjon.</a:t>
              </a:r>
              <a:endParaRPr lang="nb-NO" b="1">
                <a:latin typeface="Arial" panose="020B0604020202020204" pitchFamily="34" charset="0"/>
                <a:ea typeface="Calibri" panose="020F0502020204030204" pitchFamily="34" charset="0"/>
                <a:cs typeface="Arial" panose="020B0604020202020204" pitchFamily="34" charset="0"/>
              </a:endParaRPr>
            </a:p>
          </p:txBody>
        </p:sp>
      </p:grpSp>
      <p:sp>
        <p:nvSpPr>
          <p:cNvPr id="140" name="TekstSylinder 139">
            <a:extLst>
              <a:ext uri="{FF2B5EF4-FFF2-40B4-BE49-F238E27FC236}">
                <a16:creationId xmlns:a16="http://schemas.microsoft.com/office/drawing/2014/main" id="{9675F6C0-FFEA-62C3-D080-171890673A00}"/>
              </a:ext>
            </a:extLst>
          </p:cNvPr>
          <p:cNvSpPr txBox="1"/>
          <p:nvPr/>
        </p:nvSpPr>
        <p:spPr>
          <a:xfrm>
            <a:off x="313635" y="18920660"/>
            <a:ext cx="5059398" cy="830997"/>
          </a:xfrm>
          <a:prstGeom prst="rect">
            <a:avLst/>
          </a:prstGeom>
          <a:noFill/>
        </p:spPr>
        <p:txBody>
          <a:bodyPr wrap="square" lIns="91440" tIns="45720" rIns="91440" bIns="45720" anchor="t">
            <a:spAutoFit/>
          </a:bodyPr>
          <a:lstStyle/>
          <a:p>
            <a:pPr eaLnBrk="1" hangingPunct="1">
              <a:spcBef>
                <a:spcPts val="2500"/>
              </a:spcBef>
            </a:pPr>
            <a:r>
              <a:rPr lang="en-US" altLang="nb-NO" sz="4800" b="1">
                <a:solidFill>
                  <a:schemeClr val="tx1">
                    <a:lumMod val="85000"/>
                    <a:lumOff val="15000"/>
                  </a:schemeClr>
                </a:solidFill>
                <a:latin typeface="+mn-lt"/>
              </a:rPr>
              <a:t>Metode</a:t>
            </a:r>
            <a:endParaRPr lang="en-US" altLang="nb-NO" sz="4000" b="1">
              <a:solidFill>
                <a:schemeClr val="tx1">
                  <a:lumMod val="85000"/>
                  <a:lumOff val="15000"/>
                </a:schemeClr>
              </a:solidFill>
              <a:latin typeface="+mn-lt"/>
              <a:cs typeface="Arial"/>
            </a:endParaRPr>
          </a:p>
        </p:txBody>
      </p:sp>
      <p:cxnSp>
        <p:nvCxnSpPr>
          <p:cNvPr id="141" name="Rett linje 140">
            <a:extLst>
              <a:ext uri="{FF2B5EF4-FFF2-40B4-BE49-F238E27FC236}">
                <a16:creationId xmlns:a16="http://schemas.microsoft.com/office/drawing/2014/main" id="{5108B857-BEB9-8644-0307-D138EEF769A3}"/>
              </a:ext>
            </a:extLst>
          </p:cNvPr>
          <p:cNvCxnSpPr>
            <a:cxnSpLocks/>
          </p:cNvCxnSpPr>
          <p:nvPr/>
        </p:nvCxnSpPr>
        <p:spPr bwMode="auto">
          <a:xfrm>
            <a:off x="310450" y="19747187"/>
            <a:ext cx="13415088" cy="0"/>
          </a:xfrm>
          <a:prstGeom prst="line">
            <a:avLst/>
          </a:prstGeom>
          <a:ln w="28575"/>
        </p:spPr>
        <p:style>
          <a:lnRef idx="1">
            <a:schemeClr val="dk1"/>
          </a:lnRef>
          <a:fillRef idx="0">
            <a:schemeClr val="dk1"/>
          </a:fillRef>
          <a:effectRef idx="0">
            <a:schemeClr val="dk1"/>
          </a:effectRef>
          <a:fontRef idx="minor">
            <a:schemeClr val="tx1"/>
          </a:fontRef>
        </p:style>
      </p:cxnSp>
      <p:sp>
        <p:nvSpPr>
          <p:cNvPr id="142" name="TekstSylinder 141">
            <a:extLst>
              <a:ext uri="{FF2B5EF4-FFF2-40B4-BE49-F238E27FC236}">
                <a16:creationId xmlns:a16="http://schemas.microsoft.com/office/drawing/2014/main" id="{9ED95F8E-ADDC-5990-1231-98A95E2A51B2}"/>
              </a:ext>
            </a:extLst>
          </p:cNvPr>
          <p:cNvSpPr txBox="1"/>
          <p:nvPr/>
        </p:nvSpPr>
        <p:spPr>
          <a:xfrm>
            <a:off x="14280830" y="6406776"/>
            <a:ext cx="3696729" cy="830997"/>
          </a:xfrm>
          <a:prstGeom prst="rect">
            <a:avLst/>
          </a:prstGeom>
          <a:noFill/>
        </p:spPr>
        <p:txBody>
          <a:bodyPr wrap="square" lIns="91440" tIns="45720" rIns="91440" bIns="45720" anchor="t">
            <a:spAutoFit/>
          </a:bodyPr>
          <a:lstStyle/>
          <a:p>
            <a:pPr>
              <a:spcBef>
                <a:spcPts val="1200"/>
              </a:spcBef>
            </a:pPr>
            <a:r>
              <a:rPr lang="en-GB" sz="4800" b="1" err="1">
                <a:solidFill>
                  <a:schemeClr val="tx1">
                    <a:lumMod val="85000"/>
                    <a:lumOff val="15000"/>
                  </a:schemeClr>
                </a:solidFill>
                <a:latin typeface="+mn-lt"/>
              </a:rPr>
              <a:t>Resultater</a:t>
            </a:r>
            <a:endParaRPr lang="en-GB" sz="3200">
              <a:solidFill>
                <a:schemeClr val="tx1">
                  <a:lumMod val="85000"/>
                  <a:lumOff val="15000"/>
                </a:schemeClr>
              </a:solidFill>
              <a:latin typeface="+mn-lt"/>
            </a:endParaRPr>
          </a:p>
        </p:txBody>
      </p:sp>
      <p:cxnSp>
        <p:nvCxnSpPr>
          <p:cNvPr id="146" name="Rett linje 145">
            <a:extLst>
              <a:ext uri="{FF2B5EF4-FFF2-40B4-BE49-F238E27FC236}">
                <a16:creationId xmlns:a16="http://schemas.microsoft.com/office/drawing/2014/main" id="{055820B8-027A-E499-CA29-9458AC808BCE}"/>
              </a:ext>
            </a:extLst>
          </p:cNvPr>
          <p:cNvCxnSpPr>
            <a:cxnSpLocks/>
          </p:cNvCxnSpPr>
          <p:nvPr/>
        </p:nvCxnSpPr>
        <p:spPr bwMode="auto">
          <a:xfrm>
            <a:off x="14280830" y="7261377"/>
            <a:ext cx="14337731" cy="0"/>
          </a:xfrm>
          <a:prstGeom prst="line">
            <a:avLst/>
          </a:prstGeom>
          <a:ln w="28575"/>
        </p:spPr>
        <p:style>
          <a:lnRef idx="1">
            <a:schemeClr val="dk1"/>
          </a:lnRef>
          <a:fillRef idx="0">
            <a:schemeClr val="dk1"/>
          </a:fillRef>
          <a:effectRef idx="0">
            <a:schemeClr val="dk1"/>
          </a:effectRef>
          <a:fontRef idx="minor">
            <a:schemeClr val="tx1"/>
          </a:fontRef>
        </p:style>
      </p:cxnSp>
      <p:cxnSp>
        <p:nvCxnSpPr>
          <p:cNvPr id="210" name="Rett linje 209">
            <a:extLst>
              <a:ext uri="{FF2B5EF4-FFF2-40B4-BE49-F238E27FC236}">
                <a16:creationId xmlns:a16="http://schemas.microsoft.com/office/drawing/2014/main" id="{73D32D0C-5896-6287-1510-68663F54C82F}"/>
              </a:ext>
            </a:extLst>
          </p:cNvPr>
          <p:cNvCxnSpPr>
            <a:cxnSpLocks/>
          </p:cNvCxnSpPr>
          <p:nvPr/>
        </p:nvCxnSpPr>
        <p:spPr bwMode="auto">
          <a:xfrm>
            <a:off x="29332263" y="7261377"/>
            <a:ext cx="13148317" cy="0"/>
          </a:xfrm>
          <a:prstGeom prst="line">
            <a:avLst/>
          </a:prstGeom>
          <a:ln w="28575"/>
        </p:spPr>
        <p:style>
          <a:lnRef idx="1">
            <a:schemeClr val="dk1"/>
          </a:lnRef>
          <a:fillRef idx="0">
            <a:schemeClr val="dk1"/>
          </a:fillRef>
          <a:effectRef idx="0">
            <a:schemeClr val="dk1"/>
          </a:effectRef>
          <a:fontRef idx="minor">
            <a:schemeClr val="tx1"/>
          </a:fontRef>
        </p:style>
      </p:cxnSp>
      <p:sp>
        <p:nvSpPr>
          <p:cNvPr id="8" name="TekstSylinder 7">
            <a:extLst>
              <a:ext uri="{FF2B5EF4-FFF2-40B4-BE49-F238E27FC236}">
                <a16:creationId xmlns:a16="http://schemas.microsoft.com/office/drawing/2014/main" id="{6D7A8001-025A-302E-32D5-AAA2CE18F87F}"/>
              </a:ext>
            </a:extLst>
          </p:cNvPr>
          <p:cNvSpPr txBox="1"/>
          <p:nvPr/>
        </p:nvSpPr>
        <p:spPr>
          <a:xfrm>
            <a:off x="313635" y="19737160"/>
            <a:ext cx="12894873" cy="1077218"/>
          </a:xfrm>
          <a:prstGeom prst="rect">
            <a:avLst/>
          </a:prstGeom>
          <a:noFill/>
        </p:spPr>
        <p:txBody>
          <a:bodyPr wrap="square" rtlCol="0">
            <a:spAutoFit/>
          </a:bodyPr>
          <a:lstStyle/>
          <a:p>
            <a:r>
              <a:rPr lang="nb-NO" sz="3200">
                <a:effectLst/>
                <a:latin typeface="Arial" panose="020B0604020202020204" pitchFamily="34" charset="0"/>
                <a:ea typeface="Calibri" panose="020F0502020204030204" pitchFamily="34" charset="0"/>
                <a:cs typeface="Arial" panose="020B0604020202020204" pitchFamily="34" charset="0"/>
              </a:rPr>
              <a:t>Retrospektiv sykehuskohort; kvinner med ovarialcancer eller borderlinetumor som startet behandling ved HUS i 2017.</a:t>
            </a:r>
            <a:endParaRPr lang="nb-NO">
              <a:latin typeface="Arial" panose="020B0604020202020204" pitchFamily="34" charset="0"/>
              <a:cs typeface="Arial" panose="020B0604020202020204" pitchFamily="34" charset="0"/>
            </a:endParaRPr>
          </a:p>
        </p:txBody>
      </p:sp>
      <p:sp>
        <p:nvSpPr>
          <p:cNvPr id="20" name="TekstSylinder 19">
            <a:extLst>
              <a:ext uri="{FF2B5EF4-FFF2-40B4-BE49-F238E27FC236}">
                <a16:creationId xmlns:a16="http://schemas.microsoft.com/office/drawing/2014/main" id="{741763CC-87AB-5755-1497-AB14952E0B19}"/>
              </a:ext>
            </a:extLst>
          </p:cNvPr>
          <p:cNvSpPr txBox="1"/>
          <p:nvPr/>
        </p:nvSpPr>
        <p:spPr>
          <a:xfrm>
            <a:off x="29483525" y="19324623"/>
            <a:ext cx="8194018" cy="707886"/>
          </a:xfrm>
          <a:prstGeom prst="rect">
            <a:avLst/>
          </a:prstGeom>
          <a:noFill/>
        </p:spPr>
        <p:txBody>
          <a:bodyPr wrap="square" lIns="91440" tIns="45720" rIns="91440" bIns="45720" anchor="t">
            <a:spAutoFit/>
          </a:bodyPr>
          <a:lstStyle/>
          <a:p>
            <a:pPr>
              <a:spcBef>
                <a:spcPts val="1200"/>
              </a:spcBef>
            </a:pPr>
            <a:r>
              <a:rPr lang="en-GB" sz="4000" b="1" err="1">
                <a:solidFill>
                  <a:srgbClr val="262626"/>
                </a:solidFill>
                <a:latin typeface="+mn-lt"/>
              </a:rPr>
              <a:t>Konklusjon</a:t>
            </a:r>
            <a:endParaRPr lang="nb-NO" sz="4000" err="1"/>
          </a:p>
        </p:txBody>
      </p:sp>
      <p:sp>
        <p:nvSpPr>
          <p:cNvPr id="2" name="TekstSylinder 1">
            <a:extLst>
              <a:ext uri="{FF2B5EF4-FFF2-40B4-BE49-F238E27FC236}">
                <a16:creationId xmlns:a16="http://schemas.microsoft.com/office/drawing/2014/main" id="{CB4118FA-7786-1598-16FA-770E57A2D28C}"/>
              </a:ext>
            </a:extLst>
          </p:cNvPr>
          <p:cNvSpPr txBox="1"/>
          <p:nvPr/>
        </p:nvSpPr>
        <p:spPr>
          <a:xfrm>
            <a:off x="14373309" y="22549958"/>
            <a:ext cx="14385178" cy="426270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457200" indent="-457200">
              <a:spcBef>
                <a:spcPts val="0"/>
              </a:spcBef>
              <a:spcAft>
                <a:spcPts val="1800"/>
              </a:spcAft>
              <a:buFont typeface="Arial,Sans-Serif"/>
              <a:buChar char="•"/>
            </a:pPr>
            <a:r>
              <a:rPr lang="nb-NO">
                <a:latin typeface="Arial"/>
                <a:cs typeface="Arial"/>
              </a:rPr>
              <a:t>Median</a:t>
            </a:r>
            <a:r>
              <a:rPr lang="nb-NO" b="1">
                <a:solidFill>
                  <a:srgbClr val="38528B"/>
                </a:solidFill>
                <a:latin typeface="Arial"/>
                <a:cs typeface="Arial"/>
              </a:rPr>
              <a:t> totaloverlevelse (OS) </a:t>
            </a:r>
            <a:r>
              <a:rPr lang="nb-NO">
                <a:latin typeface="Arial"/>
                <a:cs typeface="Arial"/>
              </a:rPr>
              <a:t>for ovarialcancerpasientene var 58,9 måneder (95% KI 47,4–70,5), svarende til en 5-års overlevelse på 46,0% (95% KI 32,3%–59,7%) (Figur 1). Lavt FIGO-stadium og radikal kirurgi korrelerte sterkest med overlevelse. Borderlinepasientene hadde en gjennomsnittlig 5-års overlevelse på 93,8% (95% KI 81,8%–100%). </a:t>
            </a:r>
            <a:r>
              <a:rPr lang="en-US">
                <a:latin typeface="Arial"/>
                <a:cs typeface="Arial"/>
              </a:rPr>
              <a:t>​</a:t>
            </a:r>
            <a:endParaRPr lang="nb-NO">
              <a:latin typeface="Arial"/>
            </a:endParaRPr>
          </a:p>
          <a:p>
            <a:pPr marL="457200" indent="-457200">
              <a:spcBef>
                <a:spcPts val="0"/>
              </a:spcBef>
              <a:spcAft>
                <a:spcPts val="1800"/>
              </a:spcAft>
              <a:buFont typeface="Arial,Sans-Serif"/>
              <a:buChar char="•"/>
            </a:pPr>
            <a:r>
              <a:rPr lang="nb-NO">
                <a:latin typeface="Arial"/>
                <a:cs typeface="Arial"/>
              </a:rPr>
              <a:t>Gjennomsnittlig</a:t>
            </a:r>
            <a:r>
              <a:rPr lang="nb-NO">
                <a:solidFill>
                  <a:srgbClr val="38528B"/>
                </a:solidFill>
                <a:latin typeface="Arial"/>
                <a:cs typeface="Arial"/>
              </a:rPr>
              <a:t> </a:t>
            </a:r>
            <a:r>
              <a:rPr lang="nb-NO" b="1">
                <a:solidFill>
                  <a:srgbClr val="38528B"/>
                </a:solidFill>
                <a:latin typeface="Arial"/>
                <a:cs typeface="Arial"/>
              </a:rPr>
              <a:t>residivfri overlevelse (RFS) </a:t>
            </a:r>
            <a:r>
              <a:rPr lang="nb-NO">
                <a:latin typeface="Arial"/>
                <a:cs typeface="Arial"/>
              </a:rPr>
              <a:t>var 62,9 måneder (KI 51,5–74,3); median </a:t>
            </a:r>
            <a:r>
              <a:rPr lang="nb-NO" b="1">
                <a:solidFill>
                  <a:srgbClr val="38528B"/>
                </a:solidFill>
                <a:latin typeface="Arial"/>
                <a:cs typeface="Arial"/>
              </a:rPr>
              <a:t>progresjonsfri overlevelse (PFS) </a:t>
            </a:r>
            <a:r>
              <a:rPr lang="nb-NO">
                <a:latin typeface="Arial"/>
                <a:cs typeface="Arial"/>
              </a:rPr>
              <a:t>var 7,6 måneder (5,6–9,5).</a:t>
            </a:r>
          </a:p>
        </p:txBody>
      </p:sp>
      <p:sp>
        <p:nvSpPr>
          <p:cNvPr id="5" name="TekstSylinder 4">
            <a:extLst>
              <a:ext uri="{FF2B5EF4-FFF2-40B4-BE49-F238E27FC236}">
                <a16:creationId xmlns:a16="http://schemas.microsoft.com/office/drawing/2014/main" id="{1AE7D942-5346-0D7A-C934-A301E4E1232D}"/>
              </a:ext>
            </a:extLst>
          </p:cNvPr>
          <p:cNvSpPr txBox="1"/>
          <p:nvPr/>
        </p:nvSpPr>
        <p:spPr>
          <a:xfrm>
            <a:off x="29616944" y="20225826"/>
            <a:ext cx="12512121" cy="4524315"/>
          </a:xfrm>
          <a:prstGeom prst="rect">
            <a:avLst/>
          </a:prstGeom>
          <a:noFill/>
          <a:ln w="66675">
            <a:solidFill>
              <a:schemeClr val="tx1"/>
            </a:solidFill>
            <a:prstDash val="sysDot"/>
          </a:ln>
        </p:spPr>
        <p:txBody>
          <a:bodyPr wrap="square" lIns="91440" tIns="45720" rIns="91440" bIns="45720" anchor="t">
            <a:spAutoFit/>
          </a:bodyPr>
          <a:lstStyle/>
          <a:p>
            <a:pPr>
              <a:spcBef>
                <a:spcPts val="0"/>
              </a:spcBef>
              <a:spcAft>
                <a:spcPts val="600"/>
              </a:spcAft>
            </a:pPr>
            <a:r>
              <a:rPr lang="nb-NO" b="1" kern="0">
                <a:solidFill>
                  <a:srgbClr val="000000"/>
                </a:solidFill>
                <a:latin typeface="+mn-lt"/>
                <a:cs typeface="Arial"/>
              </a:rPr>
              <a:t>Gynekologisk avdeling ved Haukeland universitetssykehus bør vektlegge bruk og videreutvikling av preoperative multidisiplinære (MDT) vurderinger og kirurgisk kompetanse. Nye, godkjente behandlingsmetoder bør komme pasienter til gode så raskt som mulig. Samtidig er utvikling av individualisert, biomarkørstyrt medikamentell behandling er en nødvendighet for å bedre både </a:t>
            </a:r>
            <a:r>
              <a:rPr lang="nb-NO" b="1" kern="0" err="1">
                <a:solidFill>
                  <a:srgbClr val="000000"/>
                </a:solidFill>
                <a:latin typeface="+mn-lt"/>
                <a:cs typeface="Arial"/>
              </a:rPr>
              <a:t>tolerabilitet</a:t>
            </a:r>
            <a:r>
              <a:rPr lang="nb-NO" b="1" kern="0">
                <a:solidFill>
                  <a:srgbClr val="000000"/>
                </a:solidFill>
                <a:latin typeface="+mn-lt"/>
                <a:cs typeface="Arial"/>
              </a:rPr>
              <a:t> og behandlingseffekt, spesielt hos pasienter med residiverende/progredierende ovarialcancer.</a:t>
            </a:r>
            <a:endParaRPr lang="nb-NO"/>
          </a:p>
        </p:txBody>
      </p:sp>
      <p:sp>
        <p:nvSpPr>
          <p:cNvPr id="6" name="TekstSylinder 5">
            <a:extLst>
              <a:ext uri="{FF2B5EF4-FFF2-40B4-BE49-F238E27FC236}">
                <a16:creationId xmlns:a16="http://schemas.microsoft.com/office/drawing/2014/main" id="{A7E7879B-BAED-5088-9268-9D5DD22E7783}"/>
              </a:ext>
            </a:extLst>
          </p:cNvPr>
          <p:cNvSpPr txBox="1"/>
          <p:nvPr/>
        </p:nvSpPr>
        <p:spPr>
          <a:xfrm>
            <a:off x="29342523" y="6413959"/>
            <a:ext cx="8194018" cy="830997"/>
          </a:xfrm>
          <a:prstGeom prst="rect">
            <a:avLst/>
          </a:prstGeom>
          <a:noFill/>
        </p:spPr>
        <p:txBody>
          <a:bodyPr wrap="square" lIns="91440" tIns="45720" rIns="91440" bIns="45720" anchor="t">
            <a:spAutoFit/>
          </a:bodyPr>
          <a:lstStyle/>
          <a:p>
            <a:pPr>
              <a:spcBef>
                <a:spcPts val="1200"/>
              </a:spcBef>
            </a:pPr>
            <a:r>
              <a:rPr lang="en-GB" sz="4800" b="1" err="1">
                <a:solidFill>
                  <a:schemeClr val="tx1">
                    <a:lumMod val="85000"/>
                    <a:lumOff val="15000"/>
                  </a:schemeClr>
                </a:solidFill>
                <a:latin typeface="+mn-lt"/>
              </a:rPr>
              <a:t>Diskusjon</a:t>
            </a:r>
            <a:endParaRPr lang="en-GB" sz="4800" b="1">
              <a:solidFill>
                <a:schemeClr val="tx1">
                  <a:lumMod val="85000"/>
                  <a:lumOff val="15000"/>
                </a:schemeClr>
              </a:solidFill>
              <a:latin typeface="+mn-lt"/>
              <a:cs typeface="Arial"/>
            </a:endParaRPr>
          </a:p>
        </p:txBody>
      </p:sp>
      <p:pic>
        <p:nvPicPr>
          <p:cNvPr id="13" name="Bilde 12" descr="Et bilde som inneholder tekst, line, diagram, Plottdiagram&#10;&#10;Automatisk generert beskrivelse">
            <a:extLst>
              <a:ext uri="{FF2B5EF4-FFF2-40B4-BE49-F238E27FC236}">
                <a16:creationId xmlns:a16="http://schemas.microsoft.com/office/drawing/2014/main" id="{AD6C435B-E911-DC57-5843-43771B5260EC}"/>
              </a:ext>
            </a:extLst>
          </p:cNvPr>
          <p:cNvPicPr>
            <a:picLocks noChangeAspect="1"/>
          </p:cNvPicPr>
          <p:nvPr/>
        </p:nvPicPr>
        <p:blipFill>
          <a:blip r:embed="rId3">
            <a:extLst>
              <a:ext uri="{28A0092B-C50C-407E-A947-70E740481C1C}">
                <a14:useLocalDpi xmlns:a14="http://schemas.microsoft.com/office/drawing/2010/main" val="0"/>
              </a:ext>
            </a:extLst>
          </a:blip>
          <a:srcRect l="1179" b="3800"/>
          <a:stretch/>
        </p:blipFill>
        <p:spPr>
          <a:xfrm>
            <a:off x="14823949" y="14726252"/>
            <a:ext cx="13635265" cy="7782182"/>
          </a:xfrm>
          <a:prstGeom prst="rect">
            <a:avLst/>
          </a:prstGeom>
          <a:ln>
            <a:solidFill>
              <a:schemeClr val="tx1"/>
            </a:solidFill>
          </a:ln>
        </p:spPr>
      </p:pic>
    </p:spTree>
    <p:extLst>
      <p:ext uri="{BB962C8B-B14F-4D97-AF65-F5344CB8AC3E}">
        <p14:creationId xmlns:p14="http://schemas.microsoft.com/office/powerpoint/2010/main" val="3587269528"/>
      </p:ext>
    </p:extLst>
  </p:cSld>
  <p:clrMapOvr>
    <a:masterClrMapping/>
  </p:clrMapOvr>
  <mc:AlternateContent xmlns:mc="http://schemas.openxmlformats.org/markup-compatibility/2006" xmlns:p14="http://schemas.microsoft.com/office/powerpoint/2010/main">
    <mc:Choice Requires="p14">
      <p:transition spd="slow" p14:dur="2000" advTm="90444"/>
    </mc:Choice>
    <mc:Fallback xmlns="">
      <p:transition spd="slow" advTm="90444"/>
    </mc:Fallback>
  </mc:AlternateContent>
</p:sld>
</file>

<file path=ppt/theme/theme1.xml><?xml version="1.0" encoding="utf-8"?>
<a:theme xmlns:a="http://schemas.openxmlformats.org/drawingml/2006/main" name="Standard utforming">
  <a:themeElements>
    <a:clrScheme name="UiB-Farger-2015-matt">
      <a:dk1>
        <a:sysClr val="windowText" lastClr="000000"/>
      </a:dk1>
      <a:lt1>
        <a:srgbClr val="FFFFFF"/>
      </a:lt1>
      <a:dk2>
        <a:srgbClr val="847268"/>
      </a:dk2>
      <a:lt2>
        <a:srgbClr val="D0CAC2"/>
      </a:lt2>
      <a:accent1>
        <a:srgbClr val="DB3F3D"/>
      </a:accent1>
      <a:accent2>
        <a:srgbClr val="1A2640"/>
      </a:accent2>
      <a:accent3>
        <a:srgbClr val="CDAB3F"/>
      </a:accent3>
      <a:accent4>
        <a:srgbClr val="4EA0B7"/>
      </a:accent4>
      <a:accent5>
        <a:srgbClr val="789A5B"/>
      </a:accent5>
      <a:accent6>
        <a:srgbClr val="705686"/>
      </a:accent6>
      <a:hlink>
        <a:srgbClr val="009FEE"/>
      </a:hlink>
      <a:folHlink>
        <a:srgbClr val="522D89"/>
      </a:folHlink>
    </a:clrScheme>
    <a:fontScheme name="Standard utforming">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flat" cmpd="sng" algn="ctr">
              <a:solidFill>
                <a:srgbClr val="005473"/>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8361363" rtl="0" eaLnBrk="1" fontAlgn="base" latinLnBrk="0" hangingPunct="1">
          <a:lnSpc>
            <a:spcPct val="100000"/>
          </a:lnSpc>
          <a:spcBef>
            <a:spcPct val="0"/>
          </a:spcBef>
          <a:spcAft>
            <a:spcPct val="0"/>
          </a:spcAft>
          <a:buClrTx/>
          <a:buSzTx/>
          <a:buFontTx/>
          <a:buNone/>
          <a:tabLst/>
          <a:defRPr kumimoji="0" lang="nb-NO" sz="32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flat" cmpd="sng" algn="ctr">
              <a:solidFill>
                <a:srgbClr val="005473"/>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8361363" rtl="0" eaLnBrk="1" fontAlgn="base" latinLnBrk="0" hangingPunct="1">
          <a:lnSpc>
            <a:spcPct val="100000"/>
          </a:lnSpc>
          <a:spcBef>
            <a:spcPct val="0"/>
          </a:spcBef>
          <a:spcAft>
            <a:spcPct val="0"/>
          </a:spcAft>
          <a:buClrTx/>
          <a:buSzTx/>
          <a:buFontTx/>
          <a:buNone/>
          <a:tabLst/>
          <a:defRPr kumimoji="0" lang="nb-NO" sz="3200" b="0" i="0" u="none" strike="noStrike" cap="none" normalizeH="0" baseline="0" smtClean="0">
            <a:ln>
              <a:noFill/>
            </a:ln>
            <a:solidFill>
              <a:schemeClr val="tx1"/>
            </a:solidFill>
            <a:effectLst/>
            <a:latin typeface="Arial" charset="0"/>
          </a:defRPr>
        </a:defPPr>
      </a:lstStyle>
    </a:lnDef>
  </a:objectDefaults>
  <a:extraClrSchemeLst>
    <a:extraClrScheme>
      <a:clrScheme name="Standard utforming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 utforming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 utforming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 utforming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 utforming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 utforming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 utforming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 utforming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 utforming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 utforming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 utforming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 utforming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t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691</Words>
  <Application>Microsoft Office PowerPoint</Application>
  <PresentationFormat>Egendefinert</PresentationFormat>
  <Paragraphs>54</Paragraphs>
  <Slides>1</Slides>
  <Notes>1</Notes>
  <HiddenSlides>0</HiddenSlides>
  <MMClips>0</MMClips>
  <ScaleCrop>false</ScaleCrop>
  <HeadingPairs>
    <vt:vector size="6" baseType="variant">
      <vt:variant>
        <vt:lpstr>Brukte skrifter</vt:lpstr>
      </vt:variant>
      <vt:variant>
        <vt:i4>2</vt:i4>
      </vt:variant>
      <vt:variant>
        <vt:lpstr>Tema</vt:lpstr>
      </vt:variant>
      <vt:variant>
        <vt:i4>1</vt:i4>
      </vt:variant>
      <vt:variant>
        <vt:lpstr>Lysbildetitler</vt:lpstr>
      </vt:variant>
      <vt:variant>
        <vt:i4>1</vt:i4>
      </vt:variant>
    </vt:vector>
  </HeadingPairs>
  <TitlesOfParts>
    <vt:vector size="4" baseType="lpstr">
      <vt:lpstr>Arial</vt:lpstr>
      <vt:lpstr>Arial,Sans-Serif</vt:lpstr>
      <vt:lpstr>Standard utforming</vt:lpstr>
      <vt:lpstr>PowerPoint-presentasjon</vt:lpstr>
    </vt:vector>
  </TitlesOfParts>
  <Company>IT-avd, UiB</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Lysbilde 1</dc:title>
  <dc:creator>Helge Grønhaug</dc:creator>
  <cp:lastModifiedBy>Eirik Dalheim</cp:lastModifiedBy>
  <cp:revision>1</cp:revision>
  <cp:lastPrinted>2016-05-27T08:05:21Z</cp:lastPrinted>
  <dcterms:created xsi:type="dcterms:W3CDTF">2006-11-02T13:18:58Z</dcterms:created>
  <dcterms:modified xsi:type="dcterms:W3CDTF">2024-12-13T08:20:48Z</dcterms:modified>
</cp:coreProperties>
</file>