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
  </p:notesMasterIdLst>
  <p:handoutMasterIdLst>
    <p:handoutMasterId r:id="rId4"/>
  </p:handoutMasterIdLst>
  <p:sldIdLst>
    <p:sldId id="263" r:id="rId2"/>
  </p:sldIdLst>
  <p:sldSz cx="42808525" cy="30279975"/>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8" autoAdjust="0"/>
    <p:restoredTop sz="95666" autoAdjust="0"/>
  </p:normalViewPr>
  <p:slideViewPr>
    <p:cSldViewPr snapToGrid="0">
      <p:cViewPr varScale="1">
        <p:scale>
          <a:sx n="29" d="100"/>
          <a:sy n="29" d="100"/>
        </p:scale>
        <p:origin x="1560" y="180"/>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k Dalheim" userId="f4cbcee8-a52d-4439-92e4-0606293a6078" providerId="ADAL" clId="{BA255B59-C2E2-4364-B3A7-126F6659E611}"/>
    <pc:docChg chg="custSel modSld">
      <pc:chgData name="Eirik Dalheim" userId="f4cbcee8-a52d-4439-92e4-0606293a6078" providerId="ADAL" clId="{BA255B59-C2E2-4364-B3A7-126F6659E611}" dt="2024-12-13T08:19:09.334" v="0" actId="478"/>
      <pc:docMkLst>
        <pc:docMk/>
      </pc:docMkLst>
      <pc:sldChg chg="delSp mod delAnim">
        <pc:chgData name="Eirik Dalheim" userId="f4cbcee8-a52d-4439-92e4-0606293a6078" providerId="ADAL" clId="{BA255B59-C2E2-4364-B3A7-126F6659E611}" dt="2024-12-13T08:19:09.334" v="0" actId="478"/>
        <pc:sldMkLst>
          <pc:docMk/>
          <pc:sldMk cId="3272686721" sldId="263"/>
        </pc:sldMkLst>
        <pc:picChg chg="del">
          <ac:chgData name="Eirik Dalheim" userId="f4cbcee8-a52d-4439-92e4-0606293a6078" providerId="ADAL" clId="{BA255B59-C2E2-4364-B3A7-126F6659E611}" dt="2024-12-13T08:19:09.334" v="0" actId="478"/>
          <ac:picMkLst>
            <pc:docMk/>
            <pc:sldMk cId="3272686721" sldId="263"/>
            <ac:picMk id="8" creationId="{2289DCDF-8C3F-DEEA-FDD3-AB23FAEF9F7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13.12.2024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3210640" y="4955545"/>
            <a:ext cx="36387246" cy="10541917"/>
          </a:xfrm>
        </p:spPr>
        <p:txBody>
          <a:bodyPr anchor="b"/>
          <a:lstStyle>
            <a:lvl1pPr algn="ctr">
              <a:defRPr sz="26492"/>
            </a:lvl1pPr>
          </a:lstStyle>
          <a:p>
            <a:r>
              <a:rPr lang="nb-NO"/>
              <a:t>Klikk for å redigere tittelstil</a:t>
            </a:r>
            <a:endParaRPr lang="en-US" dirty="0"/>
          </a:p>
        </p:txBody>
      </p:sp>
      <p:sp>
        <p:nvSpPr>
          <p:cNvPr id="3" name="Subtitle 2"/>
          <p:cNvSpPr>
            <a:spLocks noGrp="1"/>
          </p:cNvSpPr>
          <p:nvPr>
            <p:ph type="subTitle" idx="1"/>
          </p:nvPr>
        </p:nvSpPr>
        <p:spPr>
          <a:xfrm>
            <a:off x="5351066" y="15903998"/>
            <a:ext cx="32106394" cy="7310649"/>
          </a:xfrm>
        </p:spPr>
        <p:txBody>
          <a:bodyPr/>
          <a:lstStyle>
            <a:lvl1pPr marL="0" indent="0" algn="ctr">
              <a:buNone/>
              <a:defRPr sz="10597"/>
            </a:lvl1pPr>
            <a:lvl2pPr marL="2018675" indent="0" algn="ctr">
              <a:buNone/>
              <a:defRPr sz="8831"/>
            </a:lvl2pPr>
            <a:lvl3pPr marL="4037350" indent="0" algn="ctr">
              <a:buNone/>
              <a:defRPr sz="7948"/>
            </a:lvl3pPr>
            <a:lvl4pPr marL="6056025" indent="0" algn="ctr">
              <a:buNone/>
              <a:defRPr sz="7064"/>
            </a:lvl4pPr>
            <a:lvl5pPr marL="8074701" indent="0" algn="ctr">
              <a:buNone/>
              <a:defRPr sz="7064"/>
            </a:lvl5pPr>
            <a:lvl6pPr marL="10093376" indent="0" algn="ctr">
              <a:buNone/>
              <a:defRPr sz="7064"/>
            </a:lvl6pPr>
            <a:lvl7pPr marL="12112051" indent="0" algn="ctr">
              <a:buNone/>
              <a:defRPr sz="7064"/>
            </a:lvl7pPr>
            <a:lvl8pPr marL="14130726" indent="0" algn="ctr">
              <a:buNone/>
              <a:defRPr sz="7064"/>
            </a:lvl8pPr>
            <a:lvl9pPr marL="16149401" indent="0" algn="ctr">
              <a:buNone/>
              <a:defRPr sz="7064"/>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A5BC1915-D599-E34C-8607-570263DA835B}" type="datetimeFigureOut">
              <a:rPr lang="nb-NO" smtClean="0"/>
              <a:t>13.12.2024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3193367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A5BC1915-D599-E34C-8607-570263DA835B}" type="datetimeFigureOut">
              <a:rPr lang="nb-NO" smtClean="0"/>
              <a:t>13.12.2024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310233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4853" y="1612128"/>
            <a:ext cx="9230588" cy="25660879"/>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2943088" y="1612128"/>
            <a:ext cx="27156658" cy="25660879"/>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A5BC1915-D599-E34C-8607-570263DA835B}" type="datetimeFigureOut">
              <a:rPr lang="nb-NO" smtClean="0"/>
              <a:t>13.12.2024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2761978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A5BC1915-D599-E34C-8607-570263DA835B}" type="datetimeFigureOut">
              <a:rPr lang="nb-NO" smtClean="0"/>
              <a:t>13.12.2024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410390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2920792" y="7548975"/>
            <a:ext cx="36922353" cy="12595626"/>
          </a:xfrm>
        </p:spPr>
        <p:txBody>
          <a:bodyPr anchor="b"/>
          <a:lstStyle>
            <a:lvl1pPr>
              <a:defRPr sz="26492"/>
            </a:lvl1pPr>
          </a:lstStyle>
          <a:p>
            <a:r>
              <a:rPr lang="nb-NO"/>
              <a:t>Klikk for å redigere tittelstil</a:t>
            </a:r>
            <a:endParaRPr lang="en-US" dirty="0"/>
          </a:p>
        </p:txBody>
      </p:sp>
      <p:sp>
        <p:nvSpPr>
          <p:cNvPr id="3" name="Text Placeholder 2"/>
          <p:cNvSpPr>
            <a:spLocks noGrp="1"/>
          </p:cNvSpPr>
          <p:nvPr>
            <p:ph type="body" idx="1"/>
          </p:nvPr>
        </p:nvSpPr>
        <p:spPr>
          <a:xfrm>
            <a:off x="2920792" y="20263761"/>
            <a:ext cx="36922353" cy="6623742"/>
          </a:xfrm>
        </p:spPr>
        <p:txBody>
          <a:bodyPr/>
          <a:lstStyle>
            <a:lvl1pPr marL="0" indent="0">
              <a:buNone/>
              <a:defRPr sz="10597">
                <a:solidFill>
                  <a:schemeClr val="tx1">
                    <a:tint val="82000"/>
                  </a:schemeClr>
                </a:solidFill>
              </a:defRPr>
            </a:lvl1pPr>
            <a:lvl2pPr marL="2018675" indent="0">
              <a:buNone/>
              <a:defRPr sz="8831">
                <a:solidFill>
                  <a:schemeClr val="tx1">
                    <a:tint val="82000"/>
                  </a:schemeClr>
                </a:solidFill>
              </a:defRPr>
            </a:lvl2pPr>
            <a:lvl3pPr marL="4037350" indent="0">
              <a:buNone/>
              <a:defRPr sz="7948">
                <a:solidFill>
                  <a:schemeClr val="tx1">
                    <a:tint val="82000"/>
                  </a:schemeClr>
                </a:solidFill>
              </a:defRPr>
            </a:lvl3pPr>
            <a:lvl4pPr marL="6056025" indent="0">
              <a:buNone/>
              <a:defRPr sz="7064">
                <a:solidFill>
                  <a:schemeClr val="tx1">
                    <a:tint val="82000"/>
                  </a:schemeClr>
                </a:solidFill>
              </a:defRPr>
            </a:lvl4pPr>
            <a:lvl5pPr marL="8074701" indent="0">
              <a:buNone/>
              <a:defRPr sz="7064">
                <a:solidFill>
                  <a:schemeClr val="tx1">
                    <a:tint val="82000"/>
                  </a:schemeClr>
                </a:solidFill>
              </a:defRPr>
            </a:lvl5pPr>
            <a:lvl6pPr marL="10093376" indent="0">
              <a:buNone/>
              <a:defRPr sz="7064">
                <a:solidFill>
                  <a:schemeClr val="tx1">
                    <a:tint val="82000"/>
                  </a:schemeClr>
                </a:solidFill>
              </a:defRPr>
            </a:lvl6pPr>
            <a:lvl7pPr marL="12112051" indent="0">
              <a:buNone/>
              <a:defRPr sz="7064">
                <a:solidFill>
                  <a:schemeClr val="tx1">
                    <a:tint val="82000"/>
                  </a:schemeClr>
                </a:solidFill>
              </a:defRPr>
            </a:lvl7pPr>
            <a:lvl8pPr marL="14130726" indent="0">
              <a:buNone/>
              <a:defRPr sz="7064">
                <a:solidFill>
                  <a:schemeClr val="tx1">
                    <a:tint val="82000"/>
                  </a:schemeClr>
                </a:solidFill>
              </a:defRPr>
            </a:lvl8pPr>
            <a:lvl9pPr marL="16149401" indent="0">
              <a:buNone/>
              <a:defRPr sz="7064">
                <a:solidFill>
                  <a:schemeClr val="tx1">
                    <a:tint val="82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A5BC1915-D599-E34C-8607-570263DA835B}" type="datetimeFigureOut">
              <a:rPr lang="nb-NO" smtClean="0"/>
              <a:t>13.12.2024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2837416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2943086" y="8060641"/>
            <a:ext cx="18193623" cy="1921236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21671816" y="8060641"/>
            <a:ext cx="18193623" cy="1921236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A5BC1915-D599-E34C-8607-570263DA835B}" type="datetimeFigureOut">
              <a:rPr lang="nb-NO" smtClean="0"/>
              <a:t>13.12.2024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3250321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2948662" y="1612135"/>
            <a:ext cx="36922353" cy="5852729"/>
          </a:xfrm>
        </p:spPr>
        <p:txBody>
          <a:bodyPr/>
          <a:lstStyle/>
          <a:p>
            <a:r>
              <a:rPr lang="nb-NO"/>
              <a:t>Klikk for å redigere tittelstil</a:t>
            </a:r>
            <a:endParaRPr lang="en-US" dirty="0"/>
          </a:p>
        </p:txBody>
      </p:sp>
      <p:sp>
        <p:nvSpPr>
          <p:cNvPr id="3" name="Text Placeholder 2"/>
          <p:cNvSpPr>
            <a:spLocks noGrp="1"/>
          </p:cNvSpPr>
          <p:nvPr>
            <p:ph type="body" idx="1"/>
          </p:nvPr>
        </p:nvSpPr>
        <p:spPr>
          <a:xfrm>
            <a:off x="2948666" y="7422802"/>
            <a:ext cx="18110010" cy="3637800"/>
          </a:xfrm>
        </p:spPr>
        <p:txBody>
          <a:bodyPr anchor="b"/>
          <a:lstStyle>
            <a:lvl1pPr marL="0" indent="0">
              <a:buNone/>
              <a:defRPr sz="10597" b="1"/>
            </a:lvl1pPr>
            <a:lvl2pPr marL="2018675" indent="0">
              <a:buNone/>
              <a:defRPr sz="8831" b="1"/>
            </a:lvl2pPr>
            <a:lvl3pPr marL="4037350" indent="0">
              <a:buNone/>
              <a:defRPr sz="7948" b="1"/>
            </a:lvl3pPr>
            <a:lvl4pPr marL="6056025" indent="0">
              <a:buNone/>
              <a:defRPr sz="7064" b="1"/>
            </a:lvl4pPr>
            <a:lvl5pPr marL="8074701" indent="0">
              <a:buNone/>
              <a:defRPr sz="7064" b="1"/>
            </a:lvl5pPr>
            <a:lvl6pPr marL="10093376" indent="0">
              <a:buNone/>
              <a:defRPr sz="7064" b="1"/>
            </a:lvl6pPr>
            <a:lvl7pPr marL="12112051" indent="0">
              <a:buNone/>
              <a:defRPr sz="7064" b="1"/>
            </a:lvl7pPr>
            <a:lvl8pPr marL="14130726" indent="0">
              <a:buNone/>
              <a:defRPr sz="7064" b="1"/>
            </a:lvl8pPr>
            <a:lvl9pPr marL="16149401" indent="0">
              <a:buNone/>
              <a:defRPr sz="7064" b="1"/>
            </a:lvl9pPr>
          </a:lstStyle>
          <a:p>
            <a:pPr lvl="0"/>
            <a:r>
              <a:rPr lang="nb-NO"/>
              <a:t>Klikk for å redigere tekststiler i malen</a:t>
            </a:r>
          </a:p>
        </p:txBody>
      </p:sp>
      <p:sp>
        <p:nvSpPr>
          <p:cNvPr id="4" name="Content Placeholder 3"/>
          <p:cNvSpPr>
            <a:spLocks noGrp="1"/>
          </p:cNvSpPr>
          <p:nvPr>
            <p:ph sz="half" idx="2"/>
          </p:nvPr>
        </p:nvSpPr>
        <p:spPr>
          <a:xfrm>
            <a:off x="2948666" y="11060602"/>
            <a:ext cx="18110010" cy="1626848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21671818" y="7422802"/>
            <a:ext cx="18199199" cy="3637800"/>
          </a:xfrm>
        </p:spPr>
        <p:txBody>
          <a:bodyPr anchor="b"/>
          <a:lstStyle>
            <a:lvl1pPr marL="0" indent="0">
              <a:buNone/>
              <a:defRPr sz="10597" b="1"/>
            </a:lvl1pPr>
            <a:lvl2pPr marL="2018675" indent="0">
              <a:buNone/>
              <a:defRPr sz="8831" b="1"/>
            </a:lvl2pPr>
            <a:lvl3pPr marL="4037350" indent="0">
              <a:buNone/>
              <a:defRPr sz="7948" b="1"/>
            </a:lvl3pPr>
            <a:lvl4pPr marL="6056025" indent="0">
              <a:buNone/>
              <a:defRPr sz="7064" b="1"/>
            </a:lvl4pPr>
            <a:lvl5pPr marL="8074701" indent="0">
              <a:buNone/>
              <a:defRPr sz="7064" b="1"/>
            </a:lvl5pPr>
            <a:lvl6pPr marL="10093376" indent="0">
              <a:buNone/>
              <a:defRPr sz="7064" b="1"/>
            </a:lvl6pPr>
            <a:lvl7pPr marL="12112051" indent="0">
              <a:buNone/>
              <a:defRPr sz="7064" b="1"/>
            </a:lvl7pPr>
            <a:lvl8pPr marL="14130726" indent="0">
              <a:buNone/>
              <a:defRPr sz="7064" b="1"/>
            </a:lvl8pPr>
            <a:lvl9pPr marL="16149401" indent="0">
              <a:buNone/>
              <a:defRPr sz="7064" b="1"/>
            </a:lvl9pPr>
          </a:lstStyle>
          <a:p>
            <a:pPr lvl="0"/>
            <a:r>
              <a:rPr lang="nb-NO"/>
              <a:t>Klikk for å redigere tekststiler i malen</a:t>
            </a:r>
          </a:p>
        </p:txBody>
      </p:sp>
      <p:sp>
        <p:nvSpPr>
          <p:cNvPr id="6" name="Content Placeholder 5"/>
          <p:cNvSpPr>
            <a:spLocks noGrp="1"/>
          </p:cNvSpPr>
          <p:nvPr>
            <p:ph sz="quarter" idx="4"/>
          </p:nvPr>
        </p:nvSpPr>
        <p:spPr>
          <a:xfrm>
            <a:off x="21671818" y="11060602"/>
            <a:ext cx="18199199" cy="1626848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A5BC1915-D599-E34C-8607-570263DA835B}" type="datetimeFigureOut">
              <a:rPr lang="nb-NO" smtClean="0"/>
              <a:t>13.12.2024</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155831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A5BC1915-D599-E34C-8607-570263DA835B}" type="datetimeFigureOut">
              <a:rPr lang="nb-NO" smtClean="0"/>
              <a:t>13.12.2024</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3942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C1915-D599-E34C-8607-570263DA835B}" type="datetimeFigureOut">
              <a:rPr lang="nb-NO" smtClean="0"/>
              <a:t>13.12.2024</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294974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2948662" y="2018665"/>
            <a:ext cx="13806864" cy="7065328"/>
          </a:xfrm>
        </p:spPr>
        <p:txBody>
          <a:bodyPr anchor="b"/>
          <a:lstStyle>
            <a:lvl1pPr>
              <a:defRPr sz="14129"/>
            </a:lvl1pPr>
          </a:lstStyle>
          <a:p>
            <a:r>
              <a:rPr lang="nb-NO"/>
              <a:t>Klikk for å redigere tittelstil</a:t>
            </a:r>
            <a:endParaRPr lang="en-US" dirty="0"/>
          </a:p>
        </p:txBody>
      </p:sp>
      <p:sp>
        <p:nvSpPr>
          <p:cNvPr id="3" name="Content Placeholder 2"/>
          <p:cNvSpPr>
            <a:spLocks noGrp="1"/>
          </p:cNvSpPr>
          <p:nvPr>
            <p:ph idx="1"/>
          </p:nvPr>
        </p:nvSpPr>
        <p:spPr>
          <a:xfrm>
            <a:off x="18199199" y="4359762"/>
            <a:ext cx="21671816" cy="21518408"/>
          </a:xfrm>
        </p:spPr>
        <p:txBody>
          <a:bodyPr/>
          <a:lstStyle>
            <a:lvl1pPr>
              <a:defRPr sz="14129"/>
            </a:lvl1pPr>
            <a:lvl2pPr>
              <a:defRPr sz="12363"/>
            </a:lvl2pPr>
            <a:lvl3pPr>
              <a:defRPr sz="10597"/>
            </a:lvl3pPr>
            <a:lvl4pPr>
              <a:defRPr sz="8831"/>
            </a:lvl4pPr>
            <a:lvl5pPr>
              <a:defRPr sz="8831"/>
            </a:lvl5pPr>
            <a:lvl6pPr>
              <a:defRPr sz="8831"/>
            </a:lvl6pPr>
            <a:lvl7pPr>
              <a:defRPr sz="8831"/>
            </a:lvl7pPr>
            <a:lvl8pPr>
              <a:defRPr sz="8831"/>
            </a:lvl8pPr>
            <a:lvl9pPr>
              <a:defRPr sz="8831"/>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2948662" y="9083992"/>
            <a:ext cx="13806864" cy="16829220"/>
          </a:xfrm>
        </p:spPr>
        <p:txBody>
          <a:bodyPr/>
          <a:lstStyle>
            <a:lvl1pPr marL="0" indent="0">
              <a:buNone/>
              <a:defRPr sz="7064"/>
            </a:lvl1pPr>
            <a:lvl2pPr marL="2018675" indent="0">
              <a:buNone/>
              <a:defRPr sz="6181"/>
            </a:lvl2pPr>
            <a:lvl3pPr marL="4037350" indent="0">
              <a:buNone/>
              <a:defRPr sz="5298"/>
            </a:lvl3pPr>
            <a:lvl4pPr marL="6056025" indent="0">
              <a:buNone/>
              <a:defRPr sz="4415"/>
            </a:lvl4pPr>
            <a:lvl5pPr marL="8074701" indent="0">
              <a:buNone/>
              <a:defRPr sz="4415"/>
            </a:lvl5pPr>
            <a:lvl6pPr marL="10093376" indent="0">
              <a:buNone/>
              <a:defRPr sz="4415"/>
            </a:lvl6pPr>
            <a:lvl7pPr marL="12112051" indent="0">
              <a:buNone/>
              <a:defRPr sz="4415"/>
            </a:lvl7pPr>
            <a:lvl8pPr marL="14130726" indent="0">
              <a:buNone/>
              <a:defRPr sz="4415"/>
            </a:lvl8pPr>
            <a:lvl9pPr marL="16149401" indent="0">
              <a:buNone/>
              <a:defRPr sz="4415"/>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A5BC1915-D599-E34C-8607-570263DA835B}" type="datetimeFigureOut">
              <a:rPr lang="nb-NO" smtClean="0"/>
              <a:t>13.12.2024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4275844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2948662" y="2018665"/>
            <a:ext cx="13806864" cy="7065328"/>
          </a:xfrm>
        </p:spPr>
        <p:txBody>
          <a:bodyPr anchor="b"/>
          <a:lstStyle>
            <a:lvl1pPr>
              <a:defRPr sz="14129"/>
            </a:lvl1pPr>
          </a:lstStyle>
          <a:p>
            <a:r>
              <a:rPr lang="nb-NO"/>
              <a:t>Klikk for å redigere tittelstil</a:t>
            </a:r>
            <a:endParaRPr lang="en-US" dirty="0"/>
          </a:p>
        </p:txBody>
      </p:sp>
      <p:sp>
        <p:nvSpPr>
          <p:cNvPr id="3" name="Picture Placeholder 2"/>
          <p:cNvSpPr>
            <a:spLocks noGrp="1" noChangeAspect="1"/>
          </p:cNvSpPr>
          <p:nvPr>
            <p:ph type="pic" idx="1"/>
          </p:nvPr>
        </p:nvSpPr>
        <p:spPr>
          <a:xfrm>
            <a:off x="18199199" y="4359762"/>
            <a:ext cx="21671816" cy="21518408"/>
          </a:xfrm>
        </p:spPr>
        <p:txBody>
          <a:bodyPr anchor="t"/>
          <a:lstStyle>
            <a:lvl1pPr marL="0" indent="0">
              <a:buNone/>
              <a:defRPr sz="14129"/>
            </a:lvl1pPr>
            <a:lvl2pPr marL="2018675" indent="0">
              <a:buNone/>
              <a:defRPr sz="12363"/>
            </a:lvl2pPr>
            <a:lvl3pPr marL="4037350" indent="0">
              <a:buNone/>
              <a:defRPr sz="10597"/>
            </a:lvl3pPr>
            <a:lvl4pPr marL="6056025" indent="0">
              <a:buNone/>
              <a:defRPr sz="8831"/>
            </a:lvl4pPr>
            <a:lvl5pPr marL="8074701" indent="0">
              <a:buNone/>
              <a:defRPr sz="8831"/>
            </a:lvl5pPr>
            <a:lvl6pPr marL="10093376" indent="0">
              <a:buNone/>
              <a:defRPr sz="8831"/>
            </a:lvl6pPr>
            <a:lvl7pPr marL="12112051" indent="0">
              <a:buNone/>
              <a:defRPr sz="8831"/>
            </a:lvl7pPr>
            <a:lvl8pPr marL="14130726" indent="0">
              <a:buNone/>
              <a:defRPr sz="8831"/>
            </a:lvl8pPr>
            <a:lvl9pPr marL="16149401" indent="0">
              <a:buNone/>
              <a:defRPr sz="8831"/>
            </a:lvl9pPr>
          </a:lstStyle>
          <a:p>
            <a:r>
              <a:rPr lang="nb-NO"/>
              <a:t>Klikk på ikonet for å legge til et bilde</a:t>
            </a:r>
            <a:endParaRPr lang="en-US" dirty="0"/>
          </a:p>
        </p:txBody>
      </p:sp>
      <p:sp>
        <p:nvSpPr>
          <p:cNvPr id="4" name="Text Placeholder 3"/>
          <p:cNvSpPr>
            <a:spLocks noGrp="1"/>
          </p:cNvSpPr>
          <p:nvPr>
            <p:ph type="body" sz="half" idx="2"/>
          </p:nvPr>
        </p:nvSpPr>
        <p:spPr>
          <a:xfrm>
            <a:off x="2948662" y="9083992"/>
            <a:ext cx="13806864" cy="16829220"/>
          </a:xfrm>
        </p:spPr>
        <p:txBody>
          <a:bodyPr/>
          <a:lstStyle>
            <a:lvl1pPr marL="0" indent="0">
              <a:buNone/>
              <a:defRPr sz="7064"/>
            </a:lvl1pPr>
            <a:lvl2pPr marL="2018675" indent="0">
              <a:buNone/>
              <a:defRPr sz="6181"/>
            </a:lvl2pPr>
            <a:lvl3pPr marL="4037350" indent="0">
              <a:buNone/>
              <a:defRPr sz="5298"/>
            </a:lvl3pPr>
            <a:lvl4pPr marL="6056025" indent="0">
              <a:buNone/>
              <a:defRPr sz="4415"/>
            </a:lvl4pPr>
            <a:lvl5pPr marL="8074701" indent="0">
              <a:buNone/>
              <a:defRPr sz="4415"/>
            </a:lvl5pPr>
            <a:lvl6pPr marL="10093376" indent="0">
              <a:buNone/>
              <a:defRPr sz="4415"/>
            </a:lvl6pPr>
            <a:lvl7pPr marL="12112051" indent="0">
              <a:buNone/>
              <a:defRPr sz="4415"/>
            </a:lvl7pPr>
            <a:lvl8pPr marL="14130726" indent="0">
              <a:buNone/>
              <a:defRPr sz="4415"/>
            </a:lvl8pPr>
            <a:lvl9pPr marL="16149401" indent="0">
              <a:buNone/>
              <a:defRPr sz="4415"/>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A5BC1915-D599-E34C-8607-570263DA835B}" type="datetimeFigureOut">
              <a:rPr lang="nb-NO" smtClean="0"/>
              <a:t>13.12.2024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4F281AE2-C325-7241-BB3F-95275CB74647}" type="slidenum">
              <a:rPr lang="nb-NO" smtClean="0"/>
              <a:t>‹#›</a:t>
            </a:fld>
            <a:endParaRPr lang="nb-NO"/>
          </a:p>
        </p:txBody>
      </p:sp>
    </p:spTree>
    <p:extLst>
      <p:ext uri="{BB962C8B-B14F-4D97-AF65-F5344CB8AC3E}">
        <p14:creationId xmlns:p14="http://schemas.microsoft.com/office/powerpoint/2010/main" val="4208068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3086" y="1612135"/>
            <a:ext cx="36922353" cy="5852729"/>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2943086" y="8060641"/>
            <a:ext cx="36922353" cy="19212366"/>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2943086" y="28065058"/>
            <a:ext cx="9631918" cy="1612128"/>
          </a:xfrm>
          <a:prstGeom prst="rect">
            <a:avLst/>
          </a:prstGeom>
        </p:spPr>
        <p:txBody>
          <a:bodyPr vert="horz" lIns="91440" tIns="45720" rIns="91440" bIns="45720" rtlCol="0" anchor="ctr"/>
          <a:lstStyle>
            <a:lvl1pPr algn="l">
              <a:defRPr sz="5298">
                <a:solidFill>
                  <a:schemeClr val="tx1">
                    <a:tint val="82000"/>
                  </a:schemeClr>
                </a:solidFill>
              </a:defRPr>
            </a:lvl1pPr>
          </a:lstStyle>
          <a:p>
            <a:fld id="{A5BC1915-D599-E34C-8607-570263DA835B}" type="datetimeFigureOut">
              <a:rPr lang="nb-NO" smtClean="0"/>
              <a:t>13.12.2024</a:t>
            </a:fld>
            <a:endParaRPr lang="nb-NO"/>
          </a:p>
        </p:txBody>
      </p:sp>
      <p:sp>
        <p:nvSpPr>
          <p:cNvPr id="5" name="Footer Placeholder 4"/>
          <p:cNvSpPr>
            <a:spLocks noGrp="1"/>
          </p:cNvSpPr>
          <p:nvPr>
            <p:ph type="ftr" sz="quarter" idx="3"/>
          </p:nvPr>
        </p:nvSpPr>
        <p:spPr>
          <a:xfrm>
            <a:off x="14180324" y="28065058"/>
            <a:ext cx="14447877" cy="1612128"/>
          </a:xfrm>
          <a:prstGeom prst="rect">
            <a:avLst/>
          </a:prstGeom>
        </p:spPr>
        <p:txBody>
          <a:bodyPr vert="horz" lIns="91440" tIns="45720" rIns="91440" bIns="45720" rtlCol="0" anchor="ctr"/>
          <a:lstStyle>
            <a:lvl1pPr algn="ctr">
              <a:defRPr sz="5298">
                <a:solidFill>
                  <a:schemeClr val="tx1">
                    <a:tint val="82000"/>
                  </a:schemeClr>
                </a:solidFill>
              </a:defRPr>
            </a:lvl1pPr>
          </a:lstStyle>
          <a:p>
            <a:endParaRPr lang="nb-NO"/>
          </a:p>
        </p:txBody>
      </p:sp>
      <p:sp>
        <p:nvSpPr>
          <p:cNvPr id="6" name="Slide Number Placeholder 5"/>
          <p:cNvSpPr>
            <a:spLocks noGrp="1"/>
          </p:cNvSpPr>
          <p:nvPr>
            <p:ph type="sldNum" sz="quarter" idx="4"/>
          </p:nvPr>
        </p:nvSpPr>
        <p:spPr>
          <a:xfrm>
            <a:off x="30233521" y="28065058"/>
            <a:ext cx="9631918" cy="1612128"/>
          </a:xfrm>
          <a:prstGeom prst="rect">
            <a:avLst/>
          </a:prstGeom>
        </p:spPr>
        <p:txBody>
          <a:bodyPr vert="horz" lIns="91440" tIns="45720" rIns="91440" bIns="45720" rtlCol="0" anchor="ctr"/>
          <a:lstStyle>
            <a:lvl1pPr algn="r">
              <a:defRPr sz="5298">
                <a:solidFill>
                  <a:schemeClr val="tx1">
                    <a:tint val="82000"/>
                  </a:schemeClr>
                </a:solidFill>
              </a:defRPr>
            </a:lvl1pPr>
          </a:lstStyle>
          <a:p>
            <a:fld id="{4F281AE2-C325-7241-BB3F-95275CB74647}" type="slidenum">
              <a:rPr lang="nb-NO" smtClean="0"/>
              <a:t>‹#›</a:t>
            </a:fld>
            <a:endParaRPr lang="nb-NO"/>
          </a:p>
        </p:txBody>
      </p:sp>
      <p:sp>
        <p:nvSpPr>
          <p:cNvPr id="7" name="Rektangel 6">
            <a:extLst>
              <a:ext uri="{FF2B5EF4-FFF2-40B4-BE49-F238E27FC236}">
                <a16:creationId xmlns:a16="http://schemas.microsoft.com/office/drawing/2014/main" id="{36C38B94-0756-F2C7-D15F-B38E8EF59B98}"/>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8" name="Freeform 2" descr="Red field, top">
            <a:extLst>
              <a:ext uri="{FF2B5EF4-FFF2-40B4-BE49-F238E27FC236}">
                <a16:creationId xmlns:a16="http://schemas.microsoft.com/office/drawing/2014/main" id="{CEE0EA4C-B4F8-1118-6F83-597031AD9539}"/>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9" name="Picture 19">
            <a:extLst>
              <a:ext uri="{FF2B5EF4-FFF2-40B4-BE49-F238E27FC236}">
                <a16:creationId xmlns:a16="http://schemas.microsoft.com/office/drawing/2014/main" id="{FB1E0A3F-D83E-B02F-3982-EB66999FCE73}"/>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767275" y="27323832"/>
            <a:ext cx="10790565"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782510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4037350" rtl="0" eaLnBrk="1" latinLnBrk="0" hangingPunct="1">
        <a:lnSpc>
          <a:spcPct val="90000"/>
        </a:lnSpc>
        <a:spcBef>
          <a:spcPct val="0"/>
        </a:spcBef>
        <a:buNone/>
        <a:defRPr sz="19427" kern="1200">
          <a:solidFill>
            <a:schemeClr val="tx1"/>
          </a:solidFill>
          <a:latin typeface="+mj-lt"/>
          <a:ea typeface="+mj-ea"/>
          <a:cs typeface="+mj-cs"/>
        </a:defRPr>
      </a:lvl1pPr>
    </p:titleStyle>
    <p:bodyStyle>
      <a:lvl1pPr marL="1009338" indent="-1009338" algn="l" defTabSz="4037350" rtl="0" eaLnBrk="1" latinLnBrk="0" hangingPunct="1">
        <a:lnSpc>
          <a:spcPct val="90000"/>
        </a:lnSpc>
        <a:spcBef>
          <a:spcPts val="4415"/>
        </a:spcBef>
        <a:buFont typeface="Arial" panose="020B0604020202020204" pitchFamily="34" charset="0"/>
        <a:buChar char="•"/>
        <a:defRPr sz="12363" kern="1200">
          <a:solidFill>
            <a:schemeClr val="tx1"/>
          </a:solidFill>
          <a:latin typeface="+mn-lt"/>
          <a:ea typeface="+mn-ea"/>
          <a:cs typeface="+mn-cs"/>
        </a:defRPr>
      </a:lvl1pPr>
      <a:lvl2pPr marL="3028013" indent="-1009338" algn="l" defTabSz="4037350" rtl="0" eaLnBrk="1" latinLnBrk="0" hangingPunct="1">
        <a:lnSpc>
          <a:spcPct val="90000"/>
        </a:lnSpc>
        <a:spcBef>
          <a:spcPts val="2208"/>
        </a:spcBef>
        <a:buFont typeface="Arial" panose="020B0604020202020204" pitchFamily="34" charset="0"/>
        <a:buChar char="•"/>
        <a:defRPr sz="10597" kern="1200">
          <a:solidFill>
            <a:schemeClr val="tx1"/>
          </a:solidFill>
          <a:latin typeface="+mn-lt"/>
          <a:ea typeface="+mn-ea"/>
          <a:cs typeface="+mn-cs"/>
        </a:defRPr>
      </a:lvl2pPr>
      <a:lvl3pPr marL="5046688" indent="-1009338" algn="l" defTabSz="4037350" rtl="0" eaLnBrk="1" latinLnBrk="0" hangingPunct="1">
        <a:lnSpc>
          <a:spcPct val="90000"/>
        </a:lnSpc>
        <a:spcBef>
          <a:spcPts val="2208"/>
        </a:spcBef>
        <a:buFont typeface="Arial" panose="020B0604020202020204" pitchFamily="34" charset="0"/>
        <a:buChar char="•"/>
        <a:defRPr sz="8831" kern="1200">
          <a:solidFill>
            <a:schemeClr val="tx1"/>
          </a:solidFill>
          <a:latin typeface="+mn-lt"/>
          <a:ea typeface="+mn-ea"/>
          <a:cs typeface="+mn-cs"/>
        </a:defRPr>
      </a:lvl3pPr>
      <a:lvl4pPr marL="7065363"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4pPr>
      <a:lvl5pPr marL="9084038"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5pPr>
      <a:lvl6pPr marL="11102713"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6pPr>
      <a:lvl7pPr marL="13121389"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7pPr>
      <a:lvl8pPr marL="15140064"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8pPr>
      <a:lvl9pPr marL="17158739" indent="-1009338" algn="l" defTabSz="4037350" rtl="0" eaLnBrk="1" latinLnBrk="0" hangingPunct="1">
        <a:lnSpc>
          <a:spcPct val="90000"/>
        </a:lnSpc>
        <a:spcBef>
          <a:spcPts val="2208"/>
        </a:spcBef>
        <a:buFont typeface="Arial" panose="020B0604020202020204" pitchFamily="34" charset="0"/>
        <a:buChar char="•"/>
        <a:defRPr sz="7948" kern="1200">
          <a:solidFill>
            <a:schemeClr val="tx1"/>
          </a:solidFill>
          <a:latin typeface="+mn-lt"/>
          <a:ea typeface="+mn-ea"/>
          <a:cs typeface="+mn-cs"/>
        </a:defRPr>
      </a:lvl9pPr>
    </p:bodyStyle>
    <p:otherStyle>
      <a:defPPr>
        <a:defRPr lang="en-US"/>
      </a:defPPr>
      <a:lvl1pPr marL="0" algn="l" defTabSz="4037350" rtl="0" eaLnBrk="1" latinLnBrk="0" hangingPunct="1">
        <a:defRPr sz="7948" kern="1200">
          <a:solidFill>
            <a:schemeClr val="tx1"/>
          </a:solidFill>
          <a:latin typeface="+mn-lt"/>
          <a:ea typeface="+mn-ea"/>
          <a:cs typeface="+mn-cs"/>
        </a:defRPr>
      </a:lvl1pPr>
      <a:lvl2pPr marL="2018675" algn="l" defTabSz="4037350" rtl="0" eaLnBrk="1" latinLnBrk="0" hangingPunct="1">
        <a:defRPr sz="7948" kern="1200">
          <a:solidFill>
            <a:schemeClr val="tx1"/>
          </a:solidFill>
          <a:latin typeface="+mn-lt"/>
          <a:ea typeface="+mn-ea"/>
          <a:cs typeface="+mn-cs"/>
        </a:defRPr>
      </a:lvl2pPr>
      <a:lvl3pPr marL="4037350" algn="l" defTabSz="4037350" rtl="0" eaLnBrk="1" latinLnBrk="0" hangingPunct="1">
        <a:defRPr sz="7948" kern="1200">
          <a:solidFill>
            <a:schemeClr val="tx1"/>
          </a:solidFill>
          <a:latin typeface="+mn-lt"/>
          <a:ea typeface="+mn-ea"/>
          <a:cs typeface="+mn-cs"/>
        </a:defRPr>
      </a:lvl3pPr>
      <a:lvl4pPr marL="6056025" algn="l" defTabSz="4037350" rtl="0" eaLnBrk="1" latinLnBrk="0" hangingPunct="1">
        <a:defRPr sz="7948" kern="1200">
          <a:solidFill>
            <a:schemeClr val="tx1"/>
          </a:solidFill>
          <a:latin typeface="+mn-lt"/>
          <a:ea typeface="+mn-ea"/>
          <a:cs typeface="+mn-cs"/>
        </a:defRPr>
      </a:lvl4pPr>
      <a:lvl5pPr marL="8074701" algn="l" defTabSz="4037350" rtl="0" eaLnBrk="1" latinLnBrk="0" hangingPunct="1">
        <a:defRPr sz="7948" kern="1200">
          <a:solidFill>
            <a:schemeClr val="tx1"/>
          </a:solidFill>
          <a:latin typeface="+mn-lt"/>
          <a:ea typeface="+mn-ea"/>
          <a:cs typeface="+mn-cs"/>
        </a:defRPr>
      </a:lvl5pPr>
      <a:lvl6pPr marL="10093376" algn="l" defTabSz="4037350" rtl="0" eaLnBrk="1" latinLnBrk="0" hangingPunct="1">
        <a:defRPr sz="7948" kern="1200">
          <a:solidFill>
            <a:schemeClr val="tx1"/>
          </a:solidFill>
          <a:latin typeface="+mn-lt"/>
          <a:ea typeface="+mn-ea"/>
          <a:cs typeface="+mn-cs"/>
        </a:defRPr>
      </a:lvl6pPr>
      <a:lvl7pPr marL="12112051" algn="l" defTabSz="4037350" rtl="0" eaLnBrk="1" latinLnBrk="0" hangingPunct="1">
        <a:defRPr sz="7948" kern="1200">
          <a:solidFill>
            <a:schemeClr val="tx1"/>
          </a:solidFill>
          <a:latin typeface="+mn-lt"/>
          <a:ea typeface="+mn-ea"/>
          <a:cs typeface="+mn-cs"/>
        </a:defRPr>
      </a:lvl7pPr>
      <a:lvl8pPr marL="14130726" algn="l" defTabSz="4037350" rtl="0" eaLnBrk="1" latinLnBrk="0" hangingPunct="1">
        <a:defRPr sz="7948" kern="1200">
          <a:solidFill>
            <a:schemeClr val="tx1"/>
          </a:solidFill>
          <a:latin typeface="+mn-lt"/>
          <a:ea typeface="+mn-ea"/>
          <a:cs typeface="+mn-cs"/>
        </a:defRPr>
      </a:lvl8pPr>
      <a:lvl9pPr marL="16149401" algn="l" defTabSz="4037350" rtl="0" eaLnBrk="1" latinLnBrk="0" hangingPunct="1">
        <a:defRPr sz="794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7.xml"/><Relationship Id="rId5" Type="http://schemas.openxmlformats.org/officeDocument/2006/relationships/hyperlink" Target="mailto:mhv004@uib.no" TargetMode="External"/><Relationship Id="rId4" Type="http://schemas.openxmlformats.org/officeDocument/2006/relationships/hyperlink" Target="mailto:Kih009@uib.n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descr="Text field ">
            <a:extLst>
              <a:ext uri="{FF2B5EF4-FFF2-40B4-BE49-F238E27FC236}">
                <a16:creationId xmlns:a16="http://schemas.microsoft.com/office/drawing/2014/main" id="{1A92F4C8-564C-E3F4-2EB1-DF3A7DBFB1E0}"/>
              </a:ext>
            </a:extLst>
          </p:cNvPr>
          <p:cNvSpPr txBox="1">
            <a:spLocks noChangeArrowheads="1"/>
          </p:cNvSpPr>
          <p:nvPr/>
        </p:nvSpPr>
        <p:spPr bwMode="auto">
          <a:xfrm>
            <a:off x="747634" y="5881007"/>
            <a:ext cx="9969500" cy="14713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3600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ABSTRACT</a:t>
            </a: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en-GB"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This study investigates the association between dopamine agonist (DA) treatment and impulse control disorders (ICD) in Parkinson’s disease (PD) patients. ICDs, including pathological gambling, compulsive eating, hypersexuality, and shopping addiction, are common adverse effects of DA treatment. </a:t>
            </a: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en-GB"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Key findings indicate that risk factors such as DA type, higher doses, early onset of PD, and male gender increase the likelihood of ICD development. Psychiatric conditions like depression, anxiety, and alexithymia, along with genetic factors involving specific polymorphisms, also play significant roles. Neurobiological factors, including abnormalities in dopamine binding and release, further complicate ICD susceptibility.</a:t>
            </a: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en-GB"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The prevalence of ICDs varies, but they can affect up to 34.8% of PD patients, with prevalence increasing over time on DA treatment. These results highlight the complex, multifactorial nature of ICDs in PD patients and underscore the need for early identification and personalized treatment strategies to mitigate ICD impact and improve patient outcomes.</a:t>
            </a:r>
          </a:p>
        </p:txBody>
      </p:sp>
      <p:sp>
        <p:nvSpPr>
          <p:cNvPr id="3" name="Text Box 3" descr="Text field ">
            <a:extLst>
              <a:ext uri="{FF2B5EF4-FFF2-40B4-BE49-F238E27FC236}">
                <a16:creationId xmlns:a16="http://schemas.microsoft.com/office/drawing/2014/main" id="{1C4E2FB1-D002-DDF1-EA7A-50187BC97F20}"/>
              </a:ext>
            </a:extLst>
          </p:cNvPr>
          <p:cNvSpPr txBox="1">
            <a:spLocks noChangeArrowheads="1"/>
          </p:cNvSpPr>
          <p:nvPr/>
        </p:nvSpPr>
        <p:spPr bwMode="auto">
          <a:xfrm>
            <a:off x="747634" y="21250731"/>
            <a:ext cx="10324147" cy="603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ts val="0"/>
              </a:spcBef>
              <a:spcAft>
                <a:spcPts val="1056"/>
              </a:spcAft>
              <a:buClrTx/>
              <a:buSzTx/>
              <a:buFontTx/>
              <a:buNone/>
              <a:tabLst/>
              <a:defRPr/>
            </a:pPr>
            <a:r>
              <a:rPr kumimoji="0" lang="en-US"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What is Parkinson’s disease?</a:t>
            </a:r>
          </a:p>
          <a:p>
            <a:pPr defTabSz="914400" eaLnBrk="1" hangingPunct="1">
              <a:spcBef>
                <a:spcPts val="0"/>
              </a:spcBef>
              <a:spcAft>
                <a:spcPts val="1056"/>
              </a:spcAf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Parkinson's disease, first described as "The Shaking Palsy" by James Parkinson in 1817, is a progressive neurological disorder characterized by tremor, rigidity, bradykinesia, and postural instability, with additional symptoms like cognitive changes, autonomic dysfunction, and sensory pain. Although incurable, treatments like dopamine agonists help manage symptoms but are linked to increased impulse control disorders (ICDs).</a:t>
            </a:r>
          </a:p>
        </p:txBody>
      </p:sp>
      <p:sp>
        <p:nvSpPr>
          <p:cNvPr id="4" name="Text box 2" descr="Text field ">
            <a:extLst>
              <a:ext uri="{FF2B5EF4-FFF2-40B4-BE49-F238E27FC236}">
                <a16:creationId xmlns:a16="http://schemas.microsoft.com/office/drawing/2014/main" id="{DB5EA597-EEF0-5A84-AACF-109B90CECE5C}"/>
              </a:ext>
            </a:extLst>
          </p:cNvPr>
          <p:cNvSpPr txBox="1">
            <a:spLocks noChangeArrowheads="1"/>
          </p:cNvSpPr>
          <p:nvPr/>
        </p:nvSpPr>
        <p:spPr bwMode="auto">
          <a:xfrm>
            <a:off x="11152188" y="6229350"/>
            <a:ext cx="10324147" cy="8802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400" b="1" dirty="0">
                <a:solidFill>
                  <a:schemeClr val="tx1">
                    <a:lumMod val="85000"/>
                    <a:lumOff val="15000"/>
                  </a:schemeClr>
                </a:solidFill>
                <a:latin typeface="Calibri" panose="020F0502020204030204" pitchFamily="34" charset="0"/>
                <a:cs typeface="Calibri" panose="020F0502020204030204" pitchFamily="34" charset="0"/>
              </a:rPr>
              <a:t>Method and aim</a:t>
            </a:r>
          </a:p>
          <a:p>
            <a:pPr eaLnBrk="1" hangingPunct="1">
              <a:spcBef>
                <a:spcPct val="50000"/>
              </a:spcBef>
            </a:pPr>
            <a:r>
              <a:rPr lang="en-US" altLang="nb-NO" sz="3600" b="1" i="1" dirty="0">
                <a:solidFill>
                  <a:schemeClr val="tx1">
                    <a:lumMod val="85000"/>
                    <a:lumOff val="15000"/>
                  </a:schemeClr>
                </a:solidFill>
                <a:latin typeface="Calibri" panose="020F0502020204030204" pitchFamily="34" charset="0"/>
                <a:cs typeface="Calibri" panose="020F0502020204030204" pitchFamily="34" charset="0"/>
              </a:rPr>
              <a:t>Objective</a:t>
            </a:r>
            <a:br>
              <a:rPr lang="en-US" altLang="nb-NO" sz="3600" dirty="0">
                <a:solidFill>
                  <a:schemeClr val="tx1">
                    <a:lumMod val="85000"/>
                    <a:lumOff val="15000"/>
                  </a:schemeClr>
                </a:solidFill>
                <a:latin typeface="Calibri" panose="020F0502020204030204" pitchFamily="34" charset="0"/>
                <a:cs typeface="Calibri" panose="020F0502020204030204" pitchFamily="34" charset="0"/>
              </a:rPr>
            </a:br>
            <a:r>
              <a:rPr lang="en-US" altLang="nb-NO" sz="3600" dirty="0">
                <a:solidFill>
                  <a:schemeClr val="tx1">
                    <a:lumMod val="85000"/>
                    <a:lumOff val="15000"/>
                  </a:schemeClr>
                </a:solidFill>
                <a:latin typeface="Calibri" panose="020F0502020204030204" pitchFamily="34" charset="0"/>
                <a:cs typeface="Calibri" panose="020F0502020204030204" pitchFamily="34" charset="0"/>
              </a:rPr>
              <a:t>Examine the connection between the use of dopamine agonists and the development of ICDs in patients with Parkinson's disease, as well as to map possible reasons for such an association.</a:t>
            </a:r>
          </a:p>
          <a:p>
            <a:pPr eaLnBrk="1" hangingPunct="1">
              <a:spcBef>
                <a:spcPct val="50000"/>
              </a:spcBef>
            </a:pPr>
            <a:endParaRPr lang="en-US" altLang="nb-NO" sz="3600" b="1" i="1"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r>
              <a:rPr lang="en-US" altLang="nb-NO" sz="3600" b="1" i="1" dirty="0">
                <a:solidFill>
                  <a:schemeClr val="tx1">
                    <a:lumMod val="85000"/>
                    <a:lumOff val="15000"/>
                  </a:schemeClr>
                </a:solidFill>
                <a:latin typeface="Calibri" panose="020F0502020204030204" pitchFamily="34" charset="0"/>
                <a:cs typeface="Calibri" panose="020F0502020204030204" pitchFamily="34" charset="0"/>
              </a:rPr>
              <a:t>Methods</a:t>
            </a:r>
            <a:br>
              <a:rPr lang="en-US" altLang="nb-NO" sz="3600" dirty="0">
                <a:solidFill>
                  <a:schemeClr val="tx1">
                    <a:lumMod val="85000"/>
                    <a:lumOff val="15000"/>
                  </a:schemeClr>
                </a:solidFill>
                <a:latin typeface="Calibri" panose="020F0502020204030204" pitchFamily="34" charset="0"/>
                <a:cs typeface="Calibri" panose="020F0502020204030204" pitchFamily="34" charset="0"/>
              </a:rPr>
            </a:br>
            <a:r>
              <a:rPr lang="en-US" altLang="nb-NO" sz="3600" dirty="0">
                <a:solidFill>
                  <a:schemeClr val="tx1">
                    <a:lumMod val="85000"/>
                    <a:lumOff val="15000"/>
                  </a:schemeClr>
                </a:solidFill>
                <a:latin typeface="Calibri" panose="020F0502020204030204" pitchFamily="34" charset="0"/>
                <a:cs typeface="Calibri" panose="020F0502020204030204" pitchFamily="34" charset="0"/>
              </a:rPr>
              <a:t>A systematic literature review was conducted using databases like PubMed, with </a:t>
            </a:r>
            <a:r>
              <a:rPr lang="en-US" altLang="nb-NO" sz="3600" dirty="0" err="1">
                <a:solidFill>
                  <a:schemeClr val="tx1">
                    <a:lumMod val="85000"/>
                    <a:lumOff val="15000"/>
                  </a:schemeClr>
                </a:solidFill>
                <a:latin typeface="Calibri" panose="020F0502020204030204" pitchFamily="34" charset="0"/>
                <a:cs typeface="Calibri" panose="020F0502020204030204" pitchFamily="34" charset="0"/>
              </a:rPr>
              <a:t>MeSH</a:t>
            </a:r>
            <a:r>
              <a:rPr lang="en-US" altLang="nb-NO" sz="3600" dirty="0">
                <a:solidFill>
                  <a:schemeClr val="tx1">
                    <a:lumMod val="85000"/>
                    <a:lumOff val="15000"/>
                  </a:schemeClr>
                </a:solidFill>
                <a:latin typeface="Calibri" panose="020F0502020204030204" pitchFamily="34" charset="0"/>
                <a:cs typeface="Calibri" panose="020F0502020204030204" pitchFamily="34" charset="0"/>
              </a:rPr>
              <a:t> terms such as "Parkinson's disease," "impulse control disorders," and "dopamine agonists." Inclusion criteria focused on human studies assessing ICD prevalence in DA-treated PD patients.</a:t>
            </a:r>
          </a:p>
        </p:txBody>
      </p:sp>
      <p:pic>
        <p:nvPicPr>
          <p:cNvPr id="5" name="Example photo 1">
            <a:extLst>
              <a:ext uri="{FF2B5EF4-FFF2-40B4-BE49-F238E27FC236}">
                <a16:creationId xmlns:a16="http://schemas.microsoft.com/office/drawing/2014/main" id="{E06650C4-06C7-DA24-5187-D313AE96CA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519" b="5519"/>
          <a:stretch/>
        </p:blipFill>
        <p:spPr bwMode="auto">
          <a:xfrm>
            <a:off x="32504517" y="15139987"/>
            <a:ext cx="8596839" cy="764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descr="Text field ">
            <a:extLst>
              <a:ext uri="{FF2B5EF4-FFF2-40B4-BE49-F238E27FC236}">
                <a16:creationId xmlns:a16="http://schemas.microsoft.com/office/drawing/2014/main" id="{2EB87CC5-ED9E-6989-4BE7-0B53AB8D5F85}"/>
              </a:ext>
            </a:extLst>
          </p:cNvPr>
          <p:cNvSpPr txBox="1">
            <a:spLocks noChangeArrowheads="1"/>
          </p:cNvSpPr>
          <p:nvPr/>
        </p:nvSpPr>
        <p:spPr bwMode="auto">
          <a:xfrm>
            <a:off x="21451888" y="6229350"/>
            <a:ext cx="10236200" cy="20210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ts val="2000"/>
              </a:spcBef>
              <a:spcAft>
                <a:spcPts val="1000"/>
              </a:spcAft>
              <a:buClrTx/>
              <a:buSzTx/>
              <a:buFontTx/>
              <a:buNone/>
              <a:tabLst/>
              <a:defRPr/>
            </a:pPr>
            <a:r>
              <a:rPr kumimoji="0" lang="en-US"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Main findings</a:t>
            </a:r>
          </a:p>
          <a:p>
            <a:pPr marL="0" marR="0" lvl="0" indent="0" algn="l" defTabSz="914400" rtl="0" eaLnBrk="1" fontAlgn="base" latinLnBrk="0" hangingPunct="1">
              <a:lnSpc>
                <a:spcPct val="100000"/>
              </a:lnSpc>
              <a:spcBef>
                <a:spcPts val="2000"/>
              </a:spcBef>
              <a:spcAft>
                <a:spcPts val="1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Younger age</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Younger age, particularly under 65, is a significant risk factor for ICDs, especially pathological gambling, in PD.</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Gender</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Male gender is strongly associated with ICD development and persistence, with women showing better prognosis and higher resolution rates over time.</a:t>
            </a:r>
          </a:p>
          <a:p>
            <a:pPr marL="0" marR="0" lvl="0" indent="0" algn="l" defTabSz="914400" rtl="0" eaLnBrk="1" fontAlgn="base" latinLnBrk="0" hangingPunct="1">
              <a:lnSpc>
                <a:spcPct val="100000"/>
              </a:lnSpc>
              <a:spcBef>
                <a:spcPts val="0"/>
              </a:spcBef>
              <a:spcAft>
                <a:spcPts val="1000"/>
              </a:spcAft>
              <a:buClrTx/>
              <a:buSzTx/>
              <a:buFontTx/>
              <a:buNone/>
              <a:tabLst/>
              <a:defRPr/>
            </a:pPr>
            <a:r>
              <a:rPr lang="en-US" altLang="nb-NO" sz="3600" b="1" dirty="0">
                <a:solidFill>
                  <a:srgbClr val="000000">
                    <a:lumMod val="85000"/>
                    <a:lumOff val="15000"/>
                  </a:srgbClr>
                </a:solidFill>
                <a:latin typeface="Calibri" panose="020F0502020204030204" pitchFamily="34" charset="0"/>
                <a:cs typeface="Calibri" panose="020F0502020204030204" pitchFamily="34" charset="0"/>
              </a:rPr>
              <a:t>S</a:t>
            </a:r>
            <a:r>
              <a:rPr kumimoji="0" lang="en-US" altLang="nb-NO" sz="3600" b="1"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ociodemographic</a:t>
            </a: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factors </a:t>
            </a:r>
          </a:p>
          <a:p>
            <a:pPr defTabSz="914400" eaLnBrk="1" fontAlgn="base" hangingPunct="1">
              <a:spcBef>
                <a:spcPts val="2000"/>
              </a:spcBef>
              <a:spcAft>
                <a:spcPts val="1000"/>
              </a:spcAf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ICDs in PD patients were more common among singles, especially those unmarried and residing in the United States..</a:t>
            </a:r>
          </a:p>
          <a:p>
            <a:pPr marL="0" marR="0" lvl="0" indent="0" algn="l" defTabSz="914400" rtl="0" eaLnBrk="1" fontAlgn="base" latinLnBrk="0" hangingPunct="1">
              <a:lnSpc>
                <a:spcPct val="100000"/>
              </a:lnSpc>
              <a:spcBef>
                <a:spcPts val="2000"/>
              </a:spcBef>
              <a:spcAft>
                <a:spcPts val="1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Psychiatric symptoms</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Psychiatric symptoms, particularly depression, anxiety, and alexithymia, strongly correlate with ICDs in PD patients, with higher scores on depression and anxiety scales linked to increased ICD risk.</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Age of onset</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Early PD onset is strongly linked to ICDs, with studies showing higher ICD rates in patients with earlier motor symptoms, especially for behaviors like gambling, hypersexuality, and shopping.</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Type of DA</a:t>
            </a:r>
          </a:p>
          <a:p>
            <a:pPr marL="0" marR="0" lvl="0" indent="0" algn="l" defTabSz="914400" rtl="0" eaLnBrk="1" fontAlgn="base" latinLnBrk="0" hangingPunct="1">
              <a:lnSpc>
                <a:spcPct val="100000"/>
              </a:lnSpc>
              <a:spcBef>
                <a:spcPts val="0"/>
              </a:spcBef>
              <a:spcAft>
                <a:spcPts val="2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Pramipexole and ropinirole are strongly linked to ICDs in PD, affecting brain reward pathways and reducing impulse control.</a:t>
            </a:r>
          </a:p>
          <a:p>
            <a:pPr marL="0" marR="0" lvl="0" indent="0" algn="l" defTabSz="914400" rtl="0" eaLnBrk="1" fontAlgn="base" latinLnBrk="0" hangingPunct="1">
              <a:lnSpc>
                <a:spcPct val="100000"/>
              </a:lnSpc>
              <a:spcBef>
                <a:spcPts val="0"/>
              </a:spcBef>
              <a:spcAft>
                <a:spcPts val="2000"/>
              </a:spcAft>
              <a:buClrTx/>
              <a:buSzTx/>
              <a:buFontTx/>
              <a:buNone/>
              <a:tabLst/>
              <a:defRPr/>
            </a:pPr>
            <a:r>
              <a:rPr kumimoji="0" lang="en-US" altLang="nb-NO" sz="36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Treatment duration</a:t>
            </a:r>
          </a:p>
          <a:p>
            <a:pPr defTabSz="914400" eaLnBrk="1" fontAlgn="base" hangingPunct="1">
              <a:spcAft>
                <a:spcPts val="2000"/>
              </a:spcAf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Longer DA treatment duration increases ICD risk in PD, while levodopa shows no strong association.</a:t>
            </a:r>
            <a:r>
              <a:rPr lang="en-US" altLang="nb-NO" sz="3600" dirty="0">
                <a:solidFill>
                  <a:srgbClr val="000000">
                    <a:lumMod val="85000"/>
                    <a:lumOff val="15000"/>
                  </a:srgbClr>
                </a:solidFill>
                <a:latin typeface="Calibri" panose="020F0502020204030204" pitchFamily="34" charset="0"/>
                <a:cs typeface="Calibri" panose="020F0502020204030204" pitchFamily="34" charset="0"/>
              </a:rPr>
              <a:t> </a:t>
            </a:r>
            <a:endParaRPr lang="en-US" altLang="nb-NO" sz="5400" dirty="0">
              <a:solidFill>
                <a:schemeClr val="tx1">
                  <a:lumMod val="85000"/>
                  <a:lumOff val="15000"/>
                </a:schemeClr>
              </a:solidFill>
              <a:latin typeface="Calibri" panose="020F0502020204030204" pitchFamily="34" charset="0"/>
              <a:cs typeface="Calibri" panose="020F0502020204030204" pitchFamily="34" charset="0"/>
            </a:endParaRPr>
          </a:p>
        </p:txBody>
      </p:sp>
      <p:sp>
        <p:nvSpPr>
          <p:cNvPr id="7" name="Text Box 5" descr="Text field ">
            <a:extLst>
              <a:ext uri="{FF2B5EF4-FFF2-40B4-BE49-F238E27FC236}">
                <a16:creationId xmlns:a16="http://schemas.microsoft.com/office/drawing/2014/main" id="{A28C2A7E-79F3-385E-0E9E-2F1C32476353}"/>
              </a:ext>
            </a:extLst>
          </p:cNvPr>
          <p:cNvSpPr txBox="1">
            <a:spLocks noChangeArrowheads="1"/>
          </p:cNvSpPr>
          <p:nvPr/>
        </p:nvSpPr>
        <p:spPr bwMode="auto">
          <a:xfrm>
            <a:off x="32112313" y="6229350"/>
            <a:ext cx="10151110" cy="5329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Conclusion</a:t>
            </a:r>
          </a:p>
          <a:p>
            <a:pPr marL="0" marR="0" lvl="0" indent="0" algn="l" defTabSz="914400" rtl="0" eaLnBrk="1" fontAlgn="base" latinLnBrk="0" hangingPunct="1">
              <a:lnSpc>
                <a:spcPct val="100000"/>
              </a:lnSpc>
              <a:spcBef>
                <a:spcPts val="0"/>
              </a:spcBef>
              <a:spcAft>
                <a:spcPts val="1000"/>
              </a:spcAft>
              <a:buClrTx/>
              <a:buSzTx/>
              <a:buFontTx/>
              <a:buNone/>
              <a:tabLst/>
              <a:defRPr/>
            </a:pPr>
            <a:r>
              <a:rPr kumimoji="0" lang="en-US" altLang="nb-NO" sz="36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This review highlights the multifactorial nature of ICDs in PD patients treated with DAs. While effective for motor symptoms, DAs require careful patient selection, especially for those with risk factors. The findings emphasize personalized treatment and early detection, with future research focusing on predictive models and alternative therapies to reduce ICD risk.</a:t>
            </a:r>
          </a:p>
        </p:txBody>
      </p:sp>
      <p:pic>
        <p:nvPicPr>
          <p:cNvPr id="9" name="Bilde 8" descr="Et bilde som inneholder tekst, sirkel, tegnefilm&#10;&#10;Automatisk generert beskrivelse">
            <a:extLst>
              <a:ext uri="{FF2B5EF4-FFF2-40B4-BE49-F238E27FC236}">
                <a16:creationId xmlns:a16="http://schemas.microsoft.com/office/drawing/2014/main" id="{B8CCFC36-C129-6EFF-5888-253E40E697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2188" y="17329497"/>
            <a:ext cx="9251632" cy="6530564"/>
          </a:xfrm>
          <a:prstGeom prst="rect">
            <a:avLst/>
          </a:prstGeom>
        </p:spPr>
      </p:pic>
      <p:sp>
        <p:nvSpPr>
          <p:cNvPr id="10" name="Title" descr="Title field">
            <a:extLst>
              <a:ext uri="{FF2B5EF4-FFF2-40B4-BE49-F238E27FC236}">
                <a16:creationId xmlns:a16="http://schemas.microsoft.com/office/drawing/2014/main" id="{74368AA5-A43F-C47C-12DB-EDDD7A1B7371}"/>
              </a:ext>
            </a:extLst>
          </p:cNvPr>
          <p:cNvSpPr txBox="1">
            <a:spLocks noChangeArrowheads="1"/>
          </p:cNvSpPr>
          <p:nvPr/>
        </p:nvSpPr>
        <p:spPr bwMode="auto">
          <a:xfrm>
            <a:off x="220662" y="-266439"/>
            <a:ext cx="42367200"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2400" b="1" dirty="0">
                <a:solidFill>
                  <a:schemeClr val="bg1"/>
                </a:solidFill>
                <a:latin typeface="Calibri" panose="020F0502020204030204" pitchFamily="34" charset="0"/>
                <a:cs typeface="Calibri" panose="020F0502020204030204" pitchFamily="34" charset="0"/>
              </a:rPr>
              <a:t>Dopamine Agonists and Impulse Control Disorders in Parkinson’s Disease</a:t>
            </a:r>
          </a:p>
        </p:txBody>
      </p:sp>
      <p:sp>
        <p:nvSpPr>
          <p:cNvPr id="11" name="Subtitle" descr="Subtitle field">
            <a:extLst>
              <a:ext uri="{FF2B5EF4-FFF2-40B4-BE49-F238E27FC236}">
                <a16:creationId xmlns:a16="http://schemas.microsoft.com/office/drawing/2014/main" id="{143DA731-C4CE-56ED-3D42-AC488CBCA846}"/>
              </a:ext>
            </a:extLst>
          </p:cNvPr>
          <p:cNvSpPr txBox="1">
            <a:spLocks noChangeArrowheads="1"/>
          </p:cNvSpPr>
          <p:nvPr/>
        </p:nvSpPr>
        <p:spPr bwMode="auto">
          <a:xfrm>
            <a:off x="621835" y="3658759"/>
            <a:ext cx="32939355"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4600" b="1" dirty="0">
                <a:solidFill>
                  <a:schemeClr val="bg1"/>
                </a:solidFill>
                <a:latin typeface="Calibri" panose="020F0502020204030204" pitchFamily="34" charset="0"/>
                <a:cs typeface="Calibri" panose="020F0502020204030204" pitchFamily="34" charset="0"/>
              </a:rPr>
              <a:t>Dopamine agonist treatment in Parkinson’s increases the risk of impulse control disorders, especially with factors like higher doses, early onset, and male gender, emphasizing the need for early detection and personalized treatment.</a:t>
            </a:r>
            <a:endParaRPr lang="nb-NO" altLang="nb-NO" sz="4600" b="1" dirty="0">
              <a:solidFill>
                <a:schemeClr val="bg1"/>
              </a:solidFill>
              <a:latin typeface="Calibri" panose="020F0502020204030204" pitchFamily="34" charset="0"/>
              <a:cs typeface="Calibri" panose="020F0502020204030204" pitchFamily="34" charset="0"/>
            </a:endParaRPr>
          </a:p>
        </p:txBody>
      </p:sp>
      <p:sp>
        <p:nvSpPr>
          <p:cNvPr id="12" name="Name and info" descr="Field for name and email">
            <a:extLst>
              <a:ext uri="{FF2B5EF4-FFF2-40B4-BE49-F238E27FC236}">
                <a16:creationId xmlns:a16="http://schemas.microsoft.com/office/drawing/2014/main" id="{452A1CF2-73A6-EDB6-F5BC-D19BE112168D}"/>
              </a:ext>
            </a:extLst>
          </p:cNvPr>
          <p:cNvSpPr txBox="1">
            <a:spLocks noChangeArrowheads="1"/>
          </p:cNvSpPr>
          <p:nvPr/>
        </p:nvSpPr>
        <p:spPr bwMode="auto">
          <a:xfrm>
            <a:off x="34437160" y="3289427"/>
            <a:ext cx="7826263"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solidFill>
                  <a:schemeClr val="bg1"/>
                </a:solidFill>
                <a:latin typeface="Calibri" panose="020F0502020204030204" pitchFamily="34" charset="0"/>
                <a:cs typeface="Calibri" panose="020F0502020204030204" pitchFamily="34" charset="0"/>
              </a:rPr>
              <a:t>Martin Hvalstad &amp; Kine Ihlebæk</a:t>
            </a:r>
            <a:br>
              <a:rPr lang="nb-NO" altLang="nb-NO" sz="4000" dirty="0">
                <a:solidFill>
                  <a:schemeClr val="bg1"/>
                </a:solidFill>
                <a:latin typeface="Calibri" panose="020F0502020204030204" pitchFamily="34" charset="0"/>
                <a:cs typeface="Calibri" panose="020F0502020204030204" pitchFamily="34" charset="0"/>
              </a:rPr>
            </a:br>
            <a:r>
              <a:rPr lang="nb-NO" altLang="nb-NO" sz="3600" dirty="0" err="1">
                <a:solidFill>
                  <a:schemeClr val="bg1"/>
                </a:solidFill>
                <a:latin typeface="Calibri" panose="020F0502020204030204" pitchFamily="34" charset="0"/>
                <a:cs typeface="Calibri" panose="020F0502020204030204" pitchFamily="34" charset="0"/>
              </a:rPr>
              <a:t>University</a:t>
            </a:r>
            <a:r>
              <a:rPr lang="nb-NO" altLang="nb-NO" sz="3600" dirty="0">
                <a:solidFill>
                  <a:schemeClr val="bg1"/>
                </a:solidFill>
                <a:latin typeface="Calibri" panose="020F0502020204030204" pitchFamily="34" charset="0"/>
                <a:cs typeface="Calibri" panose="020F0502020204030204" pitchFamily="34" charset="0"/>
              </a:rPr>
              <a:t> </a:t>
            </a:r>
            <a:r>
              <a:rPr lang="nb-NO" altLang="nb-NO" sz="3600" dirty="0" err="1">
                <a:solidFill>
                  <a:schemeClr val="bg1"/>
                </a:solidFill>
                <a:latin typeface="Calibri" panose="020F0502020204030204" pitchFamily="34" charset="0"/>
                <a:cs typeface="Calibri" panose="020F0502020204030204" pitchFamily="34" charset="0"/>
              </a:rPr>
              <a:t>of</a:t>
            </a:r>
            <a:r>
              <a:rPr lang="nb-NO" altLang="nb-NO" sz="3600" dirty="0">
                <a:solidFill>
                  <a:schemeClr val="bg1"/>
                </a:solidFill>
                <a:latin typeface="Calibri" panose="020F0502020204030204" pitchFamily="34" charset="0"/>
                <a:cs typeface="Calibri" panose="020F0502020204030204" pitchFamily="34" charset="0"/>
              </a:rPr>
              <a:t> Bergen</a:t>
            </a:r>
          </a:p>
          <a:p>
            <a:pPr algn="r" eaLnBrk="1" hangingPunct="1"/>
            <a:r>
              <a:rPr lang="nb-NO" altLang="nb-NO" sz="3600" dirty="0">
                <a:solidFill>
                  <a:schemeClr val="bg1"/>
                </a:solidFill>
                <a:latin typeface="Calibri" panose="020F0502020204030204" pitchFamily="34" charset="0"/>
                <a:cs typeface="Calibri" panose="020F0502020204030204" pitchFamily="34" charset="0"/>
                <a:hlinkClick r:id="rId4"/>
              </a:rPr>
              <a:t>Kih009@uib.no</a:t>
            </a:r>
            <a:endParaRPr lang="nb-NO" altLang="nb-NO" sz="3600" dirty="0">
              <a:solidFill>
                <a:schemeClr val="bg1"/>
              </a:solidFill>
              <a:latin typeface="Calibri" panose="020F0502020204030204" pitchFamily="34" charset="0"/>
              <a:cs typeface="Calibri" panose="020F0502020204030204" pitchFamily="34" charset="0"/>
            </a:endParaRPr>
          </a:p>
          <a:p>
            <a:pPr algn="r" eaLnBrk="1" hangingPunct="1"/>
            <a:r>
              <a:rPr lang="nb-NO" altLang="nb-NO" sz="3600" dirty="0">
                <a:solidFill>
                  <a:schemeClr val="bg1"/>
                </a:solidFill>
                <a:latin typeface="Calibri" panose="020F0502020204030204" pitchFamily="34" charset="0"/>
                <a:cs typeface="Calibri" panose="020F0502020204030204" pitchFamily="34" charset="0"/>
                <a:hlinkClick r:id="rId5"/>
              </a:rPr>
              <a:t>mhv004@uib.no</a:t>
            </a:r>
            <a:endParaRPr lang="nb-NO" altLang="nb-NO" sz="3600" dirty="0">
              <a:solidFill>
                <a:schemeClr val="bg1"/>
              </a:solidFill>
              <a:latin typeface="Calibri" panose="020F0502020204030204" pitchFamily="34" charset="0"/>
              <a:cs typeface="Calibri" panose="020F0502020204030204" pitchFamily="34" charset="0"/>
            </a:endParaRPr>
          </a:p>
          <a:p>
            <a:pPr algn="r" eaLnBrk="1" hangingPunct="1"/>
            <a:endParaRPr lang="nb-NO" altLang="nb-NO" sz="3600" dirty="0">
              <a:solidFill>
                <a:schemeClr val="bg1"/>
              </a:solidFill>
              <a:latin typeface="Calibri" panose="020F0502020204030204" pitchFamily="34" charset="0"/>
              <a:cs typeface="Calibri" panose="020F0502020204030204" pitchFamily="34" charset="0"/>
            </a:endParaRPr>
          </a:p>
        </p:txBody>
      </p:sp>
      <p:sp>
        <p:nvSpPr>
          <p:cNvPr id="13" name="TekstSylinder 12">
            <a:extLst>
              <a:ext uri="{FF2B5EF4-FFF2-40B4-BE49-F238E27FC236}">
                <a16:creationId xmlns:a16="http://schemas.microsoft.com/office/drawing/2014/main" id="{09437BC2-F185-8DB8-5AF1-BE6071647FBD}"/>
              </a:ext>
            </a:extLst>
          </p:cNvPr>
          <p:cNvSpPr txBox="1"/>
          <p:nvPr/>
        </p:nvSpPr>
        <p:spPr>
          <a:xfrm>
            <a:off x="12028556" y="23832653"/>
            <a:ext cx="8899298" cy="369332"/>
          </a:xfrm>
          <a:prstGeom prst="rect">
            <a:avLst/>
          </a:prstGeom>
          <a:noFill/>
        </p:spPr>
        <p:txBody>
          <a:bodyPr wrap="square" rtlCol="0">
            <a:spAutoFit/>
          </a:bodyPr>
          <a:lstStyle/>
          <a:p>
            <a:r>
              <a:rPr lang="nb-NO" dirty="0"/>
              <a:t>10.3389/fneur.2019.00086</a:t>
            </a:r>
          </a:p>
        </p:txBody>
      </p:sp>
    </p:spTree>
    <p:extLst>
      <p:ext uri="{BB962C8B-B14F-4D97-AF65-F5344CB8AC3E}">
        <p14:creationId xmlns:p14="http://schemas.microsoft.com/office/powerpoint/2010/main" val="3272686721"/>
      </p:ext>
    </p:extLst>
  </p:cSld>
  <p:clrMapOvr>
    <a:masterClrMapping/>
  </p:clrMapOvr>
  <mc:AlternateContent xmlns:mc="http://schemas.openxmlformats.org/markup-compatibility/2006" xmlns:p14="http://schemas.microsoft.com/office/powerpoint/2010/main">
    <mc:Choice Requires="p14">
      <p:transition spd="slow" p14:dur="2000" advTm="98504"/>
    </mc:Choice>
    <mc:Fallback xmlns="">
      <p:transition spd="slow" advTm="98504"/>
    </mc:Fallback>
  </mc:AlternateContent>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7354</TotalTime>
  <Words>651</Words>
  <Application>Microsoft Office PowerPoint</Application>
  <PresentationFormat>Egendefinert</PresentationFormat>
  <Paragraphs>33</Paragraphs>
  <Slides>1</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vt:i4>
      </vt:variant>
    </vt:vector>
  </HeadingPairs>
  <TitlesOfParts>
    <vt:vector size="6" baseType="lpstr">
      <vt:lpstr>Aptos</vt:lpstr>
      <vt:lpstr>Aptos Display</vt:lpstr>
      <vt:lpstr>Arial</vt:lpstr>
      <vt:lpstr>Calibri</vt:lpstr>
      <vt:lpstr>Office-tema</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Eirik Dalheim</cp:lastModifiedBy>
  <cp:revision>156</cp:revision>
  <cp:lastPrinted>2016-05-27T08:05:21Z</cp:lastPrinted>
  <dcterms:created xsi:type="dcterms:W3CDTF">2006-11-02T13:18:58Z</dcterms:created>
  <dcterms:modified xsi:type="dcterms:W3CDTF">2024-12-13T08:19:11Z</dcterms:modified>
</cp:coreProperties>
</file>