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90108" autoAdjust="0"/>
  </p:normalViewPr>
  <p:slideViewPr>
    <p:cSldViewPr snapToGrid="0">
      <p:cViewPr>
        <p:scale>
          <a:sx n="40" d="100"/>
          <a:sy n="40" d="100"/>
        </p:scale>
        <p:origin x="160" y="40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21.11.2023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Hjerneslaginsidens fra 2008 til 2020</a:t>
            </a: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293935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Hjerneslaginsidens i Haukeland Universitetssykehus sitt opptaksområde. Insidensen for hjerneinfarkt har gått ned for menn, men ikke for kvinner. Insidensen for hjerneblødning er stabil for både kvinner og menn. </a:t>
            </a: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7405869" y="2615262"/>
            <a:ext cx="4420204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Martine Olsen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Universitetet i Bergen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qab008@uib.no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7210606"/>
            <a:ext cx="12729255" cy="722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ABSTRAkT</a:t>
            </a:r>
            <a:endParaRPr kumimoji="0" lang="en-GB" altLang="nb-NO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defTabSz="914400" eaLnBrk="1" hangingPunct="1">
              <a:spcAft>
                <a:spcPct val="20000"/>
              </a:spcAft>
              <a:defRPr/>
            </a:pP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Standardiserte registreringer av insidens gir et godt grunnlag for studier som ser på geografiske sammenlikninger og tidstrender, men vi har fortsatt begrenset med registreringer i Norge. Dette er viktig for å identifisere risikogrupper, forstå betydningen av ulike risikofaktorer og for å planlegge forebyggende tiltak for hjerneslag. </a:t>
            </a:r>
          </a:p>
          <a:p>
            <a:pPr defTabSz="914400" eaLnBrk="1" hangingPunct="1">
              <a:spcAft>
                <a:spcPct val="20000"/>
              </a:spcAft>
              <a:defRPr/>
            </a:pPr>
            <a:endParaRPr lang="nb-NO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spcAft>
                <a:spcPct val="20000"/>
              </a:spcAft>
              <a:defRPr/>
            </a:pP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Målet med denne studien er se om vi kan finne en trend i insidens for hjerneinfarkt og hjerneblødning gjennom tidsperioden 2008–2020 for Haukeland Universitetssykehus sitt opptaksområde, samt sammenlikne resultatene med andre studier på hjerneslaginsidens i Norge.</a:t>
            </a: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4761029" y="7269298"/>
            <a:ext cx="11789228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4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</a:p>
          <a:p>
            <a:pPr eaLnBrk="1" hangingPunct="1">
              <a:spcBef>
                <a:spcPct val="50000"/>
              </a:spcBef>
            </a:pP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Vi har brukt pasientdata fra NORSTROKE-registeret, og befolkningstall for Haukeland Universitetssykehus sitt opptaksområde fra Statistisk Sentralbyrå. Ved hjelp av poisson-regresjon har vi estimert insidensen for både hjerneinfarkt og hjerneblødning i tidsperioden 2008–2020 for aldersgruppen 15–94 år. </a:t>
            </a: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7399344" y="7210606"/>
            <a:ext cx="1442673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0"/>
              </a:spcBef>
              <a:spcAft>
                <a:spcPts val="1000"/>
              </a:spcAft>
            </a:pPr>
            <a:r>
              <a:rPr lang="nb-NO" altLang="nb-NO" sz="4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Resultat og konklusjon</a:t>
            </a:r>
            <a:endParaRPr lang="nb-NO" b="1" dirty="0"/>
          </a:p>
          <a:p>
            <a:pPr eaLnBrk="1" hangingPunct="1">
              <a:spcBef>
                <a:spcPts val="2000"/>
              </a:spcBef>
              <a:spcAft>
                <a:spcPts val="1000"/>
              </a:spcAft>
            </a:pP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Vi har sett på insidensen av hjerneslag i perioden fra 2008 til 2020. Det ser ut til å ha vært en moderat nedgang i insidensen av førstegangs </a:t>
            </a:r>
            <a:r>
              <a:rPr lang="nb-NO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iskemiske</a:t>
            </a: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 hjerneslag for menn, mens insidensen for kvinner har vært stabil i tidsperioden 2008–2020. Når det gjelder førstegangs </a:t>
            </a:r>
            <a:r>
              <a:rPr lang="nb-NO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intracerebral</a:t>
            </a:r>
            <a:r>
              <a:rPr lang="nb-NO" sz="3600" dirty="0">
                <a:latin typeface="Calibri" panose="020F0502020204030204" pitchFamily="34" charset="0"/>
                <a:cs typeface="Calibri" panose="020F0502020204030204" pitchFamily="34" charset="0"/>
              </a:rPr>
              <a:t> blødning er det ikke oppdaget noen betydelig tidsmessig trend, og det ser ut til at insidensen har forblitt relativt stabil for både menn og kvinner i løpet av studieperioden 2008 til 2020. </a:t>
            </a:r>
            <a:endParaRPr lang="nb-NO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Bilde 17" descr="Et bilde som inneholder tekst, Plottdiagram, line, skjermbilde&#10;&#10;Automatisk generert beskrivelse">
            <a:extLst>
              <a:ext uri="{FF2B5EF4-FFF2-40B4-BE49-F238E27FC236}">
                <a16:creationId xmlns:a16="http://schemas.microsoft.com/office/drawing/2014/main" id="{45B74DBF-4A24-2343-9A26-7D35ADF1005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688" y="15833759"/>
            <a:ext cx="20195675" cy="10520555"/>
          </a:xfrm>
          <a:prstGeom prst="rect">
            <a:avLst/>
          </a:prstGeom>
        </p:spPr>
      </p:pic>
      <p:pic>
        <p:nvPicPr>
          <p:cNvPr id="19" name="Bilde 18" descr="Et bilde som inneholder tekst, Plottdiagram, line, diagram&#10;&#10;Automatisk generert beskrivelse">
            <a:extLst>
              <a:ext uri="{FF2B5EF4-FFF2-40B4-BE49-F238E27FC236}">
                <a16:creationId xmlns:a16="http://schemas.microsoft.com/office/drawing/2014/main" id="{EE26C902-AF98-444B-B20E-5AA4D05DBF2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7760" y="15833758"/>
            <a:ext cx="19158313" cy="10790263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2BF6E4A8-3091-7044-A03B-29F28C4C3A06}"/>
              </a:ext>
            </a:extLst>
          </p:cNvPr>
          <p:cNvSpPr txBox="1"/>
          <p:nvPr/>
        </p:nvSpPr>
        <p:spPr>
          <a:xfrm>
            <a:off x="1178875" y="26624021"/>
            <a:ext cx="171043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Den lyseste fargen representerer 2008, den mørkeste fargen representerer 2020 (hhv. For blå og rød).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4269</TotalTime>
  <Words>284</Words>
  <Application>Microsoft Macintosh PowerPoint</Application>
  <PresentationFormat>Egendefinert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Martine Olsen</cp:lastModifiedBy>
  <cp:revision>157</cp:revision>
  <cp:lastPrinted>2016-05-27T08:05:21Z</cp:lastPrinted>
  <dcterms:created xsi:type="dcterms:W3CDTF">2006-11-02T13:18:58Z</dcterms:created>
  <dcterms:modified xsi:type="dcterms:W3CDTF">2023-11-21T11:24:40Z</dcterms:modified>
</cp:coreProperties>
</file>