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3E"/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0" autoAdjust="0"/>
    <p:restoredTop sz="90128" autoAdjust="0"/>
  </p:normalViewPr>
  <p:slideViewPr>
    <p:cSldViewPr snapToGrid="0">
      <p:cViewPr>
        <p:scale>
          <a:sx n="30" d="100"/>
          <a:sy n="30" d="100"/>
        </p:scale>
        <p:origin x="200" y="144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08.11.2023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biblioteket.no/innhold/retningslinjer/pediatri/akuttveileder-i-pediatri/7.lunge-og-luftveissykdommer-inkludert-luftveisinfeksjoner/7.4-akutt-bronkiolit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222946" y="1061451"/>
            <a:ext cx="34201099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03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Bronkiolittsesongen</a:t>
            </a:r>
            <a:r>
              <a:rPr lang="nb-NO" altLang="nb-NO" sz="10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21 - risikofaktorer og behandling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293935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retrospektiv tverrsnittstudie av risikofaktorer og behandling gitt til barn innlagt med </a:t>
            </a:r>
            <a:r>
              <a:rPr lang="nb-NO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ved Haukeland Universitetssykehus fra august 2021 til og med januar 2022. 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424045" y="2615262"/>
            <a:ext cx="640202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Aleksandra Bløndal</a:t>
            </a:r>
          </a:p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Julie Lieungh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Bergen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abl020@uib.no/biw010@uib.no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347788" y="6229350"/>
            <a:ext cx="9969500" cy="2019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BAKGRUNN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Akutt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er den vanligste nedre luftveisinfeksjon hos barn under 12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måneder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Det er en viral infeksjon, der respiratorisk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syncytial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-virus (RSV)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påvises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70-80% av tilfellene. Akutt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rammer omtrent 10% av alle spedbarn, og hos 2-3% av disse barna fører infeksjonen til sykehusinnleggelse. Behandlingen innebærer først og fremst å gi støttebehandling ved å sikre pasientens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oksygenering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og hydrering. Det er ingen dokumentert effekt av bronkodilatorer,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kortikosteroider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eller adrenalininhalasjoner, og dette anbefales derfor ikke. Inhalasjoner med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isotont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saltvann kan forsøkes som symptomlindring, men anbefales ikke rutinemessig. </a:t>
            </a:r>
          </a:p>
          <a:p>
            <a:pPr defTabSz="914400" eaLnBrk="1" hangingPunct="1">
              <a:spcAft>
                <a:spcPct val="20000"/>
              </a:spcAft>
              <a:defRPr/>
            </a:pPr>
            <a:endParaRPr lang="nb-NO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 OG METODE</a:t>
            </a:r>
          </a:p>
          <a:p>
            <a:pPr eaLnBrk="1" hangingPunct="1">
              <a:spcBef>
                <a:spcPct val="50000"/>
              </a:spcBef>
            </a:pP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Studien var en retrospektiv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tverrsnittsstudie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og inkluderte alle barn under 12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måneder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som var i kontakt med Haukeland universitetssykehus (HUS) i forbindelse med akutt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RSV-sesongen høsten 2021. Dette inkluderte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både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polikliniske pasienter og pasienter som ble innlagt. Informasjonen ble hentet fra elektronisk pasientjournal. Deskriptive variabler ble angitt som antall og prosentandel. For kontinuerlige variabler ble det beregnet gjennomsnitt og median. </a:t>
            </a: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nb-NO" sz="3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152188" y="6229350"/>
            <a:ext cx="10324147" cy="2464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b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sammenligning av ikke parametriske variabler ble Whitney-Mann U-test benyttet. For sammenligning av kategoriske variabler ble det brukt krysstabeller og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kji-kvadrattest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Binominal test ble benyttet for å sammenligne antall gutter og jenter i kontakt med BUK. Grensen for statistisk signifikans ble satt til p&lt;0,05. Dataene ble analysert i SPSS.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56"/>
              </a:spcAft>
              <a:buClrTx/>
              <a:buSzTx/>
              <a:buFontTx/>
              <a:buNone/>
              <a:tabLst/>
              <a:defRPr/>
            </a:pPr>
            <a:endParaRPr lang="en-US" altLang="nb-NO" sz="4400" b="1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56"/>
              </a:spcAft>
              <a:buClrTx/>
              <a:buSzTx/>
              <a:buFontTx/>
              <a:buNone/>
              <a:tabLst/>
              <a:defRPr/>
            </a:pPr>
            <a:endParaRPr lang="en-US" altLang="nb-NO" sz="4400" b="1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56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RESULTAT</a:t>
            </a: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Til sammen ble 291 barn (59% gutter) med akutt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undersøkt ved barne- og ungdomsklinikkens mottak. Av disse ble 67 behandlet poliklinisk og 224 ble innlagt. Blant de innlagte ble 46% kategorisert med en høy hastegrad fra mottaket og over halvparten av pasientene (57%) var i aldersgruppen 0-3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måneder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Totalt var det flere gutter enn jenter som ble innlagt (57% versus 43%), men andelen innleggelser var større blant jentene (97/119, 82%). </a:t>
            </a: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endParaRPr lang="nb-NO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En eller flere saltvannsinhalasjoner ble gitt til 74% av pasientene, adrenalininhalasjoner ble gitt til 12%, salbutamolinhalasjoner ble gitt til 9% av og </a:t>
            </a:r>
            <a:r>
              <a:rPr lang="nb-NO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flutikasoninhalasjon</a:t>
            </a: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 ble gitt til 2% av pasientene. Det var 8% av pasientene som fikk antibiotika.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endParaRPr lang="nb-NO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endParaRPr lang="nb-NO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endParaRPr lang="nb-NO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Bef>
                <a:spcPts val="0"/>
              </a:spcBef>
              <a:spcAft>
                <a:spcPts val="1056"/>
              </a:spcAft>
              <a:defRPr/>
            </a:pPr>
            <a:endParaRPr lang="nb-NO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b-NO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b-NO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451888" y="6229350"/>
            <a:ext cx="10236200" cy="1142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000"/>
              </a:spcAft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KONKLUSJON</a:t>
            </a:r>
          </a:p>
          <a:p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denne retrospektive tverrsnittstudien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barn under ett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år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innlagt med akutt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BUK ved HUS i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bronkiolittsesongen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2021/22 fant vi at alder &lt;3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måneder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og en høy hastegrad i akuttmottaket var assosiert med innleggelse. Mannlig kjønn og pasienter som hadde søsken var overrepresentert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når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det kom til antall som ble henvist til BUK og blant de hospitaliserte pasientene. Barn under 3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måneder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utgjorde den største aldersgruppen av innlagte pasienter, og stod for 57% av det totale antallet. Samme aldersgruppen stod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ogsa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for majoriteten av antall innleggelser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</a:t>
            </a: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barneovervåkning eller 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intensiv og de lengste sykehusoppholdene. Premature barn hadde i gjennomsnitt de lengste sykehusoppholdene. </a:t>
            </a:r>
          </a:p>
          <a:p>
            <a:endParaRPr lang="nb-NO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31696978" y="6310717"/>
            <a:ext cx="10151110" cy="890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ts val="0"/>
              </a:spcBef>
              <a:spcAft>
                <a:spcPts val="1000"/>
              </a:spcAft>
              <a:defRPr/>
            </a:pPr>
            <a:endParaRPr lang="nb-NO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 fant at bruken av inhalasjonsbehandling var noe mer utbredt enn det man skulle forvente ut fra ordlyden i pediatriveilederen (1). Vi fant utbredt bruk av inhalasjoner med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isotont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saltvann, da særlig hos de pasientene som ble innlagt. Vi fant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ogsa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en større bruk av adrenalininhalasjoner enn forventet. Hovedinntrykket er imidlertid at behandlingen gitt under </a:t>
            </a:r>
            <a:r>
              <a:rPr lang="nb-NO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bronkiolittsesongen</a:t>
            </a:r>
            <a:r>
              <a:rPr lang="nb-NO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stor grad var berettiget og i henhold til de nasjonale behandlingsretningslinjene og med støtte av norsk og internasjonal faglitteratur. </a:t>
            </a:r>
            <a:endParaRPr lang="nb-NO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476335" y="27036032"/>
            <a:ext cx="1022064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REFERANSER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Skjerven HO,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Øymar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K,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Hunderi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JO, Nag T. Akuttveileder i pediatri 2019. </a:t>
            </a:r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Tilgjengelig fra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https://www.helsebiblioteket.no/innhold/retningslinjer/pediatri/akuttveileder-i-pediatri/7.lunge-og-luftveissykdommer-inkludert-luftveisinfeksjoner/7.4-akutt-bronkiolitt</a:t>
            </a:r>
            <a:endParaRPr lang="nb-NO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712535" y="27104975"/>
            <a:ext cx="1078529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ANERKJENNELSER</a:t>
            </a:r>
          </a:p>
          <a:p>
            <a:pPr eaLnBrk="1" hangingPunct="1">
              <a:defRPr/>
            </a:pP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Teksten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denne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posteren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er </a:t>
            </a: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basert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hovedoppgaven</a:t>
            </a:r>
            <a:r>
              <a:rPr kumimoji="0" lang="en-GB" altLang="nb-NO" sz="28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Behandling av barn innlagt med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bronkiolitt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høsten 2021 ved Haukeland universitetssjukehus» av Aleksandra Bløndal og Julie Lieungh. Veiledere for hovedoppgaven var </a:t>
            </a:r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Mette Engan, </a:t>
            </a:r>
            <a:r>
              <a:rPr lang="nb-NO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PhD</a:t>
            </a:r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, overlege ved Haukeland Universitetssykehus og Anders Batman </a:t>
            </a:r>
            <a:r>
              <a:rPr lang="nb-NO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Mjelle</a:t>
            </a:r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PhD</a:t>
            </a:r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, overlege ved Haukeland Universitetssykehus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b-NO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5079DA5-2FEF-3226-FE2E-D1D913033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04262" y="17359384"/>
            <a:ext cx="16387683" cy="90701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5227</TotalTime>
  <Words>732</Words>
  <Application>Microsoft Macintosh PowerPoint</Application>
  <PresentationFormat>Egendefinert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Julie Lieungh</cp:lastModifiedBy>
  <cp:revision>154</cp:revision>
  <cp:lastPrinted>2016-05-27T08:05:21Z</cp:lastPrinted>
  <dcterms:created xsi:type="dcterms:W3CDTF">2006-11-02T13:18:58Z</dcterms:created>
  <dcterms:modified xsi:type="dcterms:W3CDTF">2023-11-08T11:16:26Z</dcterms:modified>
</cp:coreProperties>
</file>