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956"/>
    <a:srgbClr val="DB3F3D"/>
    <a:srgbClr val="F04656"/>
    <a:srgbClr val="E71224"/>
    <a:srgbClr val="FF6161"/>
    <a:srgbClr val="FF3F3F"/>
    <a:srgbClr val="FF5050"/>
    <a:srgbClr val="E64322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56A3D-B949-4438-A89F-AA541EBEC3E3}" v="12" dt="2023-05-03T09:50:42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075" autoAdjust="0"/>
  </p:normalViewPr>
  <p:slideViewPr>
    <p:cSldViewPr snapToGrid="0">
      <p:cViewPr>
        <p:scale>
          <a:sx n="20" d="100"/>
          <a:sy n="20" d="100"/>
        </p:scale>
        <p:origin x="1507" y="-38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Karolina Aaby" userId="ab00c69f-3e86-4c2e-a21c-554cf2262a59" providerId="ADAL" clId="{34656A3D-B949-4438-A89F-AA541EBEC3E3}"/>
    <pc:docChg chg="custSel modSld">
      <pc:chgData name="Maria Karolina Aaby" userId="ab00c69f-3e86-4c2e-a21c-554cf2262a59" providerId="ADAL" clId="{34656A3D-B949-4438-A89F-AA541EBEC3E3}" dt="2023-05-03T10:30:31.051" v="714" actId="404"/>
      <pc:docMkLst>
        <pc:docMk/>
      </pc:docMkLst>
      <pc:sldChg chg="addSp delSp modSp mod">
        <pc:chgData name="Maria Karolina Aaby" userId="ab00c69f-3e86-4c2e-a21c-554cf2262a59" providerId="ADAL" clId="{34656A3D-B949-4438-A89F-AA541EBEC3E3}" dt="2023-05-03T10:30:31.051" v="714" actId="404"/>
        <pc:sldMkLst>
          <pc:docMk/>
          <pc:sldMk cId="0" sldId="260"/>
        </pc:sldMkLst>
        <pc:spChg chg="add del mod topLvl">
          <ac:chgData name="Maria Karolina Aaby" userId="ab00c69f-3e86-4c2e-a21c-554cf2262a59" providerId="ADAL" clId="{34656A3D-B949-4438-A89F-AA541EBEC3E3}" dt="2023-05-03T09:01:15.319" v="37" actId="478"/>
          <ac:spMkLst>
            <pc:docMk/>
            <pc:sldMk cId="0" sldId="260"/>
            <ac:spMk id="12" creationId="{734272C7-B03E-74C7-9732-38F921DCE99C}"/>
          </ac:spMkLst>
        </pc:spChg>
        <pc:spChg chg="add mod topLvl">
          <ac:chgData name="Maria Karolina Aaby" userId="ab00c69f-3e86-4c2e-a21c-554cf2262a59" providerId="ADAL" clId="{34656A3D-B949-4438-A89F-AA541EBEC3E3}" dt="2023-05-03T09:01:15.319" v="37" actId="478"/>
          <ac:spMkLst>
            <pc:docMk/>
            <pc:sldMk cId="0" sldId="260"/>
            <ac:spMk id="13" creationId="{633307FA-BFEE-A734-4276-CA28D418B2A8}"/>
          </ac:spMkLst>
        </pc:spChg>
        <pc:spChg chg="mod">
          <ac:chgData name="Maria Karolina Aaby" userId="ab00c69f-3e86-4c2e-a21c-554cf2262a59" providerId="ADAL" clId="{34656A3D-B949-4438-A89F-AA541EBEC3E3}" dt="2023-05-03T09:27:55.229" v="272" actId="20577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Maria Karolina Aaby" userId="ab00c69f-3e86-4c2e-a21c-554cf2262a59" providerId="ADAL" clId="{34656A3D-B949-4438-A89F-AA541EBEC3E3}" dt="2023-05-03T09:46:12.421" v="333" actId="20577"/>
          <ac:spMkLst>
            <pc:docMk/>
            <pc:sldMk cId="0" sldId="260"/>
            <ac:spMk id="2055" creationId="{00000000-0000-0000-0000-000000000000}"/>
          </ac:spMkLst>
        </pc:spChg>
        <pc:spChg chg="mod">
          <ac:chgData name="Maria Karolina Aaby" userId="ab00c69f-3e86-4c2e-a21c-554cf2262a59" providerId="ADAL" clId="{34656A3D-B949-4438-A89F-AA541EBEC3E3}" dt="2023-05-03T09:27:19.716" v="269" actId="20577"/>
          <ac:spMkLst>
            <pc:docMk/>
            <pc:sldMk cId="0" sldId="260"/>
            <ac:spMk id="2061" creationId="{00000000-0000-0000-0000-000000000000}"/>
          </ac:spMkLst>
        </pc:spChg>
        <pc:spChg chg="mod">
          <ac:chgData name="Maria Karolina Aaby" userId="ab00c69f-3e86-4c2e-a21c-554cf2262a59" providerId="ADAL" clId="{34656A3D-B949-4438-A89F-AA541EBEC3E3}" dt="2023-05-03T09:08:45.438" v="130" actId="255"/>
          <ac:spMkLst>
            <pc:docMk/>
            <pc:sldMk cId="0" sldId="260"/>
            <ac:spMk id="2063" creationId="{00000000-0000-0000-0000-000000000000}"/>
          </ac:spMkLst>
        </pc:spChg>
        <pc:spChg chg="mod">
          <ac:chgData name="Maria Karolina Aaby" userId="ab00c69f-3e86-4c2e-a21c-554cf2262a59" providerId="ADAL" clId="{34656A3D-B949-4438-A89F-AA541EBEC3E3}" dt="2023-05-03T10:24:16.690" v="381" actId="2711"/>
          <ac:spMkLst>
            <pc:docMk/>
            <pc:sldMk cId="0" sldId="260"/>
            <ac:spMk id="2065" creationId="{00000000-0000-0000-0000-000000000000}"/>
          </ac:spMkLst>
        </pc:spChg>
        <pc:spChg chg="mod">
          <ac:chgData name="Maria Karolina Aaby" userId="ab00c69f-3e86-4c2e-a21c-554cf2262a59" providerId="ADAL" clId="{34656A3D-B949-4438-A89F-AA541EBEC3E3}" dt="2023-05-03T10:30:31.051" v="714" actId="404"/>
          <ac:spMkLst>
            <pc:docMk/>
            <pc:sldMk cId="0" sldId="260"/>
            <ac:spMk id="2066" creationId="{00000000-0000-0000-0000-000000000000}"/>
          </ac:spMkLst>
        </pc:spChg>
        <pc:grpChg chg="add del mod">
          <ac:chgData name="Maria Karolina Aaby" userId="ab00c69f-3e86-4c2e-a21c-554cf2262a59" providerId="ADAL" clId="{34656A3D-B949-4438-A89F-AA541EBEC3E3}" dt="2023-05-03T09:01:15.319" v="37" actId="478"/>
          <ac:grpSpMkLst>
            <pc:docMk/>
            <pc:sldMk cId="0" sldId="260"/>
            <ac:grpSpMk id="11" creationId="{4B3152DB-8431-536D-4290-9309DBEA4324}"/>
          </ac:grpSpMkLst>
        </pc:grpChg>
        <pc:graphicFrameChg chg="add mod modGraphic">
          <ac:chgData name="Maria Karolina Aaby" userId="ab00c69f-3e86-4c2e-a21c-554cf2262a59" providerId="ADAL" clId="{34656A3D-B949-4438-A89F-AA541EBEC3E3}" dt="2023-05-03T09:50:51.557" v="339" actId="404"/>
          <ac:graphicFrameMkLst>
            <pc:docMk/>
            <pc:sldMk cId="0" sldId="260"/>
            <ac:graphicFrameMk id="14" creationId="{06698E69-E9EB-F404-3938-195E62A2DA2B}"/>
          </ac:graphicFrameMkLst>
        </pc:graphicFrameChg>
        <pc:picChg chg="del mod">
          <ac:chgData name="Maria Karolina Aaby" userId="ab00c69f-3e86-4c2e-a21c-554cf2262a59" providerId="ADAL" clId="{34656A3D-B949-4438-A89F-AA541EBEC3E3}" dt="2023-05-03T09:00:53.977" v="31" actId="478"/>
          <ac:picMkLst>
            <pc:docMk/>
            <pc:sldMk cId="0" sldId="260"/>
            <ac:picMk id="5" creationId="{A6B861C1-AC24-9A0E-734D-7BDEFBDC7525}"/>
          </ac:picMkLst>
        </pc:picChg>
        <pc:picChg chg="del mod">
          <ac:chgData name="Maria Karolina Aaby" userId="ab00c69f-3e86-4c2e-a21c-554cf2262a59" providerId="ADAL" clId="{34656A3D-B949-4438-A89F-AA541EBEC3E3}" dt="2023-05-03T09:19:46.795" v="132" actId="478"/>
          <ac:picMkLst>
            <pc:docMk/>
            <pc:sldMk cId="0" sldId="260"/>
            <ac:picMk id="7" creationId="{F8E7575C-4EB1-FD60-7D15-FCF2893D9077}"/>
          </ac:picMkLst>
        </pc:picChg>
        <pc:picChg chg="del mod">
          <ac:chgData name="Maria Karolina Aaby" userId="ab00c69f-3e86-4c2e-a21c-554cf2262a59" providerId="ADAL" clId="{34656A3D-B949-4438-A89F-AA541EBEC3E3}" dt="2023-05-03T09:26:01.028" v="139" actId="478"/>
          <ac:picMkLst>
            <pc:docMk/>
            <pc:sldMk cId="0" sldId="260"/>
            <ac:picMk id="9" creationId="{8148512A-5F60-1B5A-FF1C-90AB7F1AE8A5}"/>
          </ac:picMkLst>
        </pc:picChg>
        <pc:picChg chg="add del mod">
          <ac:chgData name="Maria Karolina Aaby" userId="ab00c69f-3e86-4c2e-a21c-554cf2262a59" providerId="ADAL" clId="{34656A3D-B949-4438-A89F-AA541EBEC3E3}" dt="2023-05-03T09:20:17.195" v="135" actId="478"/>
          <ac:picMkLst>
            <pc:docMk/>
            <pc:sldMk cId="0" sldId="260"/>
            <ac:picMk id="16" creationId="{A86275FA-E239-3307-0D51-808AD432EC32}"/>
          </ac:picMkLst>
        </pc:picChg>
        <pc:picChg chg="add del mod">
          <ac:chgData name="Maria Karolina Aaby" userId="ab00c69f-3e86-4c2e-a21c-554cf2262a59" providerId="ADAL" clId="{34656A3D-B949-4438-A89F-AA541EBEC3E3}" dt="2023-05-03T10:18:31.714" v="341" actId="478"/>
          <ac:picMkLst>
            <pc:docMk/>
            <pc:sldMk cId="0" sldId="260"/>
            <ac:picMk id="18" creationId="{67CD5235-7B92-3AC3-84DF-5BFE0765C431}"/>
          </ac:picMkLst>
        </pc:picChg>
        <pc:picChg chg="add mod">
          <ac:chgData name="Maria Karolina Aaby" userId="ab00c69f-3e86-4c2e-a21c-554cf2262a59" providerId="ADAL" clId="{34656A3D-B949-4438-A89F-AA541EBEC3E3}" dt="2023-05-03T09:26:18.610" v="143" actId="1076"/>
          <ac:picMkLst>
            <pc:docMk/>
            <pc:sldMk cId="0" sldId="260"/>
            <ac:picMk id="20" creationId="{FE9C1605-A26B-D36D-28FE-32B511552578}"/>
          </ac:picMkLst>
        </pc:picChg>
        <pc:picChg chg="add mod">
          <ac:chgData name="Maria Karolina Aaby" userId="ab00c69f-3e86-4c2e-a21c-554cf2262a59" providerId="ADAL" clId="{34656A3D-B949-4438-A89F-AA541EBEC3E3}" dt="2023-05-03T10:18:54.312" v="346" actId="1076"/>
          <ac:picMkLst>
            <pc:docMk/>
            <pc:sldMk cId="0" sldId="260"/>
            <ac:picMk id="22" creationId="{F01D6564-FF23-41ED-2B8F-9215F312AFF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F95B1-153B-41A1-B427-FAA93DE931D2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25B468-E610-45F6-A8A1-3F13AE3CD697}">
      <dgm:prSet/>
      <dgm:spPr/>
      <dgm:t>
        <a:bodyPr/>
        <a:lstStyle/>
        <a:p>
          <a:r>
            <a:rPr lang="nb-NO" dirty="0"/>
            <a:t>Spørsmål om dysfagisymptomer bør inngå i anamnese av alle MS-pasienter </a:t>
          </a:r>
          <a:endParaRPr lang="en-US" dirty="0"/>
        </a:p>
      </dgm:t>
    </dgm:pt>
    <dgm:pt modelId="{D5D3B3C1-2561-4F83-8503-9CAEAA7306DD}" type="parTrans" cxnId="{ECAB83D1-2DA4-4EDE-9FAA-98CCD704902D}">
      <dgm:prSet/>
      <dgm:spPr/>
      <dgm:t>
        <a:bodyPr/>
        <a:lstStyle/>
        <a:p>
          <a:endParaRPr lang="en-US"/>
        </a:p>
      </dgm:t>
    </dgm:pt>
    <dgm:pt modelId="{B5D52CA7-F386-480E-99CB-C422B3823B70}" type="sibTrans" cxnId="{ECAB83D1-2DA4-4EDE-9FAA-98CCD704902D}">
      <dgm:prSet/>
      <dgm:spPr/>
      <dgm:t>
        <a:bodyPr/>
        <a:lstStyle/>
        <a:p>
          <a:endParaRPr lang="en-US"/>
        </a:p>
      </dgm:t>
    </dgm:pt>
    <dgm:pt modelId="{729AD0CA-AE32-42E5-8147-1DC8848D08BD}">
      <dgm:prSet custT="1"/>
      <dgm:spPr/>
      <dgm:t>
        <a:bodyPr/>
        <a:lstStyle/>
        <a:p>
          <a:r>
            <a:rPr lang="nb-NO" sz="4400" dirty="0"/>
            <a:t>«Svelger du vrangt?» </a:t>
          </a:r>
          <a:endParaRPr lang="en-US" sz="4400" dirty="0"/>
        </a:p>
      </dgm:t>
    </dgm:pt>
    <dgm:pt modelId="{A6DEC18B-ADD4-4A6A-8BAE-E5C5038013AE}" type="parTrans" cxnId="{40EC48FA-B3FB-4B76-BE2F-7886CB464AC3}">
      <dgm:prSet/>
      <dgm:spPr/>
      <dgm:t>
        <a:bodyPr/>
        <a:lstStyle/>
        <a:p>
          <a:endParaRPr lang="en-US"/>
        </a:p>
      </dgm:t>
    </dgm:pt>
    <dgm:pt modelId="{0608EAC5-2BC2-469E-9598-2CD54B68F6E9}" type="sibTrans" cxnId="{40EC48FA-B3FB-4B76-BE2F-7886CB464AC3}">
      <dgm:prSet/>
      <dgm:spPr/>
      <dgm:t>
        <a:bodyPr/>
        <a:lstStyle/>
        <a:p>
          <a:endParaRPr lang="en-US"/>
        </a:p>
      </dgm:t>
    </dgm:pt>
    <dgm:pt modelId="{A1AA87E3-32FA-49E7-8904-7E685E372628}">
      <dgm:prSet/>
      <dgm:spPr/>
      <dgm:t>
        <a:bodyPr/>
        <a:lstStyle/>
        <a:p>
          <a:r>
            <a:rPr lang="nb-NO" dirty="0"/>
            <a:t>Ved mistanke om dysfagi: Utfylling av EAT-10 og henvisning til logoped ved skår ≥ 3 poeng </a:t>
          </a:r>
          <a:endParaRPr lang="en-US" dirty="0"/>
        </a:p>
      </dgm:t>
    </dgm:pt>
    <dgm:pt modelId="{3ACA4AEB-C989-4213-BE2F-E315A671B13A}" type="parTrans" cxnId="{8FB1B67D-A12A-4CE8-80B3-A9C8531FA21C}">
      <dgm:prSet/>
      <dgm:spPr/>
      <dgm:t>
        <a:bodyPr/>
        <a:lstStyle/>
        <a:p>
          <a:endParaRPr lang="en-US"/>
        </a:p>
      </dgm:t>
    </dgm:pt>
    <dgm:pt modelId="{081E9390-1828-4F80-A294-5215E866E61A}" type="sibTrans" cxnId="{8FB1B67D-A12A-4CE8-80B3-A9C8531FA21C}">
      <dgm:prSet/>
      <dgm:spPr/>
      <dgm:t>
        <a:bodyPr/>
        <a:lstStyle/>
        <a:p>
          <a:endParaRPr lang="en-US"/>
        </a:p>
      </dgm:t>
    </dgm:pt>
    <dgm:pt modelId="{72B30978-8598-49FB-A7CD-9AFEFBE2CA95}">
      <dgm:prSet/>
      <dgm:spPr/>
      <dgm:t>
        <a:bodyPr/>
        <a:lstStyle/>
        <a:p>
          <a:r>
            <a:rPr lang="nb-NO" dirty="0"/>
            <a:t>Alle MS-pasienter med mistenkt dysfagi bør henvises til logoped </a:t>
          </a:r>
          <a:endParaRPr lang="en-US" dirty="0"/>
        </a:p>
      </dgm:t>
    </dgm:pt>
    <dgm:pt modelId="{19292AE5-E887-4145-936C-C18B32B59E0D}" type="parTrans" cxnId="{70DA13CF-6D08-49CA-910D-458D886C7207}">
      <dgm:prSet/>
      <dgm:spPr/>
      <dgm:t>
        <a:bodyPr/>
        <a:lstStyle/>
        <a:p>
          <a:endParaRPr lang="en-US"/>
        </a:p>
      </dgm:t>
    </dgm:pt>
    <dgm:pt modelId="{8947F4C3-C348-412D-B18B-C6B74F558A0D}" type="sibTrans" cxnId="{70DA13CF-6D08-49CA-910D-458D886C7207}">
      <dgm:prSet/>
      <dgm:spPr/>
      <dgm:t>
        <a:bodyPr/>
        <a:lstStyle/>
        <a:p>
          <a:endParaRPr lang="en-US"/>
        </a:p>
      </dgm:t>
    </dgm:pt>
    <dgm:pt modelId="{4A432AF1-3362-4DA8-9646-020DCD93EEDB}" type="pres">
      <dgm:prSet presAssocID="{BB3F95B1-153B-41A1-B427-FAA93DE931D2}" presName="Name0" presStyleCnt="0">
        <dgm:presLayoutVars>
          <dgm:dir/>
          <dgm:animLvl val="lvl"/>
          <dgm:resizeHandles val="exact"/>
        </dgm:presLayoutVars>
      </dgm:prSet>
      <dgm:spPr/>
    </dgm:pt>
    <dgm:pt modelId="{1A2639C1-AAD5-464F-A46B-0CE7FEE33F28}" type="pres">
      <dgm:prSet presAssocID="{72B30978-8598-49FB-A7CD-9AFEFBE2CA95}" presName="boxAndChildren" presStyleCnt="0"/>
      <dgm:spPr/>
    </dgm:pt>
    <dgm:pt modelId="{608CE48D-6392-4146-B5A8-43EF75DBFD1F}" type="pres">
      <dgm:prSet presAssocID="{72B30978-8598-49FB-A7CD-9AFEFBE2CA95}" presName="parentTextBox" presStyleLbl="node1" presStyleIdx="0" presStyleCnt="3"/>
      <dgm:spPr/>
    </dgm:pt>
    <dgm:pt modelId="{9DE2BCF8-CA22-4279-8DA9-C274DC8C23A2}" type="pres">
      <dgm:prSet presAssocID="{081E9390-1828-4F80-A294-5215E866E61A}" presName="sp" presStyleCnt="0"/>
      <dgm:spPr/>
    </dgm:pt>
    <dgm:pt modelId="{276715DA-621B-414F-BDDA-89D88894DF94}" type="pres">
      <dgm:prSet presAssocID="{A1AA87E3-32FA-49E7-8904-7E685E372628}" presName="arrowAndChildren" presStyleCnt="0"/>
      <dgm:spPr/>
    </dgm:pt>
    <dgm:pt modelId="{BEF87526-C4B6-4314-B6A8-3806BD7ADEC7}" type="pres">
      <dgm:prSet presAssocID="{A1AA87E3-32FA-49E7-8904-7E685E372628}" presName="parentTextArrow" presStyleLbl="node1" presStyleIdx="1" presStyleCnt="3"/>
      <dgm:spPr/>
    </dgm:pt>
    <dgm:pt modelId="{32B5EAE8-1B32-4E80-87C5-4C7DB28F1C36}" type="pres">
      <dgm:prSet presAssocID="{B5D52CA7-F386-480E-99CB-C422B3823B70}" presName="sp" presStyleCnt="0"/>
      <dgm:spPr/>
    </dgm:pt>
    <dgm:pt modelId="{FEDDB16C-A85D-497F-9C50-C59B6A2480C7}" type="pres">
      <dgm:prSet presAssocID="{6925B468-E610-45F6-A8A1-3F13AE3CD697}" presName="arrowAndChildren" presStyleCnt="0"/>
      <dgm:spPr/>
    </dgm:pt>
    <dgm:pt modelId="{F66C197E-5EE4-4F30-8E7F-4E87E7E6CF2D}" type="pres">
      <dgm:prSet presAssocID="{6925B468-E610-45F6-A8A1-3F13AE3CD697}" presName="parentTextArrow" presStyleLbl="node1" presStyleIdx="1" presStyleCnt="3"/>
      <dgm:spPr/>
    </dgm:pt>
    <dgm:pt modelId="{83448ECE-8BF0-4F32-9305-3CEEB286A73C}" type="pres">
      <dgm:prSet presAssocID="{6925B468-E610-45F6-A8A1-3F13AE3CD697}" presName="arrow" presStyleLbl="node1" presStyleIdx="2" presStyleCnt="3" custLinFactNeighborX="89" custLinFactNeighborY="507"/>
      <dgm:spPr/>
    </dgm:pt>
    <dgm:pt modelId="{7FB3AD92-C2B1-4FBE-BFA3-41623F11783E}" type="pres">
      <dgm:prSet presAssocID="{6925B468-E610-45F6-A8A1-3F13AE3CD697}" presName="descendantArrow" presStyleCnt="0"/>
      <dgm:spPr/>
    </dgm:pt>
    <dgm:pt modelId="{FC9762FA-41C7-4175-82FC-B068CC003DDF}" type="pres">
      <dgm:prSet presAssocID="{729AD0CA-AE32-42E5-8147-1DC8848D08BD}" presName="childTextArrow" presStyleLbl="fgAccFollowNode1" presStyleIdx="0" presStyleCnt="1">
        <dgm:presLayoutVars>
          <dgm:bulletEnabled val="1"/>
        </dgm:presLayoutVars>
      </dgm:prSet>
      <dgm:spPr/>
    </dgm:pt>
  </dgm:ptLst>
  <dgm:cxnLst>
    <dgm:cxn modelId="{0DC5585E-09DD-4DED-83E3-D940C67C230D}" type="presOf" srcId="{A1AA87E3-32FA-49E7-8904-7E685E372628}" destId="{BEF87526-C4B6-4314-B6A8-3806BD7ADEC7}" srcOrd="0" destOrd="0" presId="urn:microsoft.com/office/officeart/2005/8/layout/process4"/>
    <dgm:cxn modelId="{01D01C4F-CEEB-41C3-83F1-1B848FF2FBF9}" type="presOf" srcId="{729AD0CA-AE32-42E5-8147-1DC8848D08BD}" destId="{FC9762FA-41C7-4175-82FC-B068CC003DDF}" srcOrd="0" destOrd="0" presId="urn:microsoft.com/office/officeart/2005/8/layout/process4"/>
    <dgm:cxn modelId="{8FB1B67D-A12A-4CE8-80B3-A9C8531FA21C}" srcId="{BB3F95B1-153B-41A1-B427-FAA93DE931D2}" destId="{A1AA87E3-32FA-49E7-8904-7E685E372628}" srcOrd="1" destOrd="0" parTransId="{3ACA4AEB-C989-4213-BE2F-E315A671B13A}" sibTransId="{081E9390-1828-4F80-A294-5215E866E61A}"/>
    <dgm:cxn modelId="{E65C1E88-23D8-4066-B98F-98C1F2DA7BF3}" type="presOf" srcId="{72B30978-8598-49FB-A7CD-9AFEFBE2CA95}" destId="{608CE48D-6392-4146-B5A8-43EF75DBFD1F}" srcOrd="0" destOrd="0" presId="urn:microsoft.com/office/officeart/2005/8/layout/process4"/>
    <dgm:cxn modelId="{97A5F795-D1BB-43DB-AA1C-621DCFE505F3}" type="presOf" srcId="{6925B468-E610-45F6-A8A1-3F13AE3CD697}" destId="{F66C197E-5EE4-4F30-8E7F-4E87E7E6CF2D}" srcOrd="0" destOrd="0" presId="urn:microsoft.com/office/officeart/2005/8/layout/process4"/>
    <dgm:cxn modelId="{45D252CB-FD39-4ACE-AE73-010C853D4421}" type="presOf" srcId="{6925B468-E610-45F6-A8A1-3F13AE3CD697}" destId="{83448ECE-8BF0-4F32-9305-3CEEB286A73C}" srcOrd="1" destOrd="0" presId="urn:microsoft.com/office/officeart/2005/8/layout/process4"/>
    <dgm:cxn modelId="{70DA13CF-6D08-49CA-910D-458D886C7207}" srcId="{BB3F95B1-153B-41A1-B427-FAA93DE931D2}" destId="{72B30978-8598-49FB-A7CD-9AFEFBE2CA95}" srcOrd="2" destOrd="0" parTransId="{19292AE5-E887-4145-936C-C18B32B59E0D}" sibTransId="{8947F4C3-C348-412D-B18B-C6B74F558A0D}"/>
    <dgm:cxn modelId="{ECAB83D1-2DA4-4EDE-9FAA-98CCD704902D}" srcId="{BB3F95B1-153B-41A1-B427-FAA93DE931D2}" destId="{6925B468-E610-45F6-A8A1-3F13AE3CD697}" srcOrd="0" destOrd="0" parTransId="{D5D3B3C1-2561-4F83-8503-9CAEAA7306DD}" sibTransId="{B5D52CA7-F386-480E-99CB-C422B3823B70}"/>
    <dgm:cxn modelId="{61FD1CEF-760F-4745-95A4-5E556100A4E7}" type="presOf" srcId="{BB3F95B1-153B-41A1-B427-FAA93DE931D2}" destId="{4A432AF1-3362-4DA8-9646-020DCD93EEDB}" srcOrd="0" destOrd="0" presId="urn:microsoft.com/office/officeart/2005/8/layout/process4"/>
    <dgm:cxn modelId="{40EC48FA-B3FB-4B76-BE2F-7886CB464AC3}" srcId="{6925B468-E610-45F6-A8A1-3F13AE3CD697}" destId="{729AD0CA-AE32-42E5-8147-1DC8848D08BD}" srcOrd="0" destOrd="0" parTransId="{A6DEC18B-ADD4-4A6A-8BAE-E5C5038013AE}" sibTransId="{0608EAC5-2BC2-469E-9598-2CD54B68F6E9}"/>
    <dgm:cxn modelId="{6D0BEE28-ACA0-4952-8993-EF586C91946D}" type="presParOf" srcId="{4A432AF1-3362-4DA8-9646-020DCD93EEDB}" destId="{1A2639C1-AAD5-464F-A46B-0CE7FEE33F28}" srcOrd="0" destOrd="0" presId="urn:microsoft.com/office/officeart/2005/8/layout/process4"/>
    <dgm:cxn modelId="{642265DB-6BB9-44E8-81ED-42C8D109E8A8}" type="presParOf" srcId="{1A2639C1-AAD5-464F-A46B-0CE7FEE33F28}" destId="{608CE48D-6392-4146-B5A8-43EF75DBFD1F}" srcOrd="0" destOrd="0" presId="urn:microsoft.com/office/officeart/2005/8/layout/process4"/>
    <dgm:cxn modelId="{A6BE45BF-3B09-4BEC-90B3-D355E55BD950}" type="presParOf" srcId="{4A432AF1-3362-4DA8-9646-020DCD93EEDB}" destId="{9DE2BCF8-CA22-4279-8DA9-C274DC8C23A2}" srcOrd="1" destOrd="0" presId="urn:microsoft.com/office/officeart/2005/8/layout/process4"/>
    <dgm:cxn modelId="{81A89A61-256F-4035-9DED-259AB8C6470F}" type="presParOf" srcId="{4A432AF1-3362-4DA8-9646-020DCD93EEDB}" destId="{276715DA-621B-414F-BDDA-89D88894DF94}" srcOrd="2" destOrd="0" presId="urn:microsoft.com/office/officeart/2005/8/layout/process4"/>
    <dgm:cxn modelId="{7F5C0D06-F8DD-4A05-ABEC-E953E07641F9}" type="presParOf" srcId="{276715DA-621B-414F-BDDA-89D88894DF94}" destId="{BEF87526-C4B6-4314-B6A8-3806BD7ADEC7}" srcOrd="0" destOrd="0" presId="urn:microsoft.com/office/officeart/2005/8/layout/process4"/>
    <dgm:cxn modelId="{139E3699-D03A-4577-B3FA-7D1D8764955C}" type="presParOf" srcId="{4A432AF1-3362-4DA8-9646-020DCD93EEDB}" destId="{32B5EAE8-1B32-4E80-87C5-4C7DB28F1C36}" srcOrd="3" destOrd="0" presId="urn:microsoft.com/office/officeart/2005/8/layout/process4"/>
    <dgm:cxn modelId="{CB60BFE6-A684-44E5-AE8C-14C8BB208D41}" type="presParOf" srcId="{4A432AF1-3362-4DA8-9646-020DCD93EEDB}" destId="{FEDDB16C-A85D-497F-9C50-C59B6A2480C7}" srcOrd="4" destOrd="0" presId="urn:microsoft.com/office/officeart/2005/8/layout/process4"/>
    <dgm:cxn modelId="{88125E47-14DB-4F24-8DE6-0DAEAD364C06}" type="presParOf" srcId="{FEDDB16C-A85D-497F-9C50-C59B6A2480C7}" destId="{F66C197E-5EE4-4F30-8E7F-4E87E7E6CF2D}" srcOrd="0" destOrd="0" presId="urn:microsoft.com/office/officeart/2005/8/layout/process4"/>
    <dgm:cxn modelId="{F1131D86-5E0D-4445-82CE-AC72E3EB3977}" type="presParOf" srcId="{FEDDB16C-A85D-497F-9C50-C59B6A2480C7}" destId="{83448ECE-8BF0-4F32-9305-3CEEB286A73C}" srcOrd="1" destOrd="0" presId="urn:microsoft.com/office/officeart/2005/8/layout/process4"/>
    <dgm:cxn modelId="{9FB59F03-FBC3-4906-A078-1B3A5E903482}" type="presParOf" srcId="{FEDDB16C-A85D-497F-9C50-C59B6A2480C7}" destId="{7FB3AD92-C2B1-4FBE-BFA3-41623F11783E}" srcOrd="2" destOrd="0" presId="urn:microsoft.com/office/officeart/2005/8/layout/process4"/>
    <dgm:cxn modelId="{8B5F0A2C-2F83-49FE-ABE4-F150323EE420}" type="presParOf" srcId="{7FB3AD92-C2B1-4FBE-BFA3-41623F11783E}" destId="{FC9762FA-41C7-4175-82FC-B068CC003D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CE48D-6392-4146-B5A8-43EF75DBFD1F}">
      <dsp:nvSpPr>
        <dsp:cNvPr id="0" name=""/>
        <dsp:cNvSpPr/>
      </dsp:nvSpPr>
      <dsp:spPr>
        <a:xfrm>
          <a:off x="0" y="6674525"/>
          <a:ext cx="19824445" cy="2190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 dirty="0"/>
            <a:t>Alle MS-pasienter med mistenkt dysfagi bør henvises til logoped </a:t>
          </a:r>
          <a:endParaRPr lang="en-US" sz="4100" kern="1200" dirty="0"/>
        </a:p>
      </dsp:txBody>
      <dsp:txXfrm>
        <a:off x="0" y="6674525"/>
        <a:ext cx="19824445" cy="2190728"/>
      </dsp:txXfrm>
    </dsp:sp>
    <dsp:sp modelId="{BEF87526-C4B6-4314-B6A8-3806BD7ADEC7}">
      <dsp:nvSpPr>
        <dsp:cNvPr id="0" name=""/>
        <dsp:cNvSpPr/>
      </dsp:nvSpPr>
      <dsp:spPr>
        <a:xfrm rot="10800000">
          <a:off x="0" y="3338046"/>
          <a:ext cx="19824445" cy="3369340"/>
        </a:xfrm>
        <a:prstGeom prst="upArrowCallou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 dirty="0"/>
            <a:t>Ved mistanke om dysfagi: Utfylling av EAT-10 og henvisning til logoped ved skår ≥ 3 poeng </a:t>
          </a:r>
          <a:endParaRPr lang="en-US" sz="4100" kern="1200" dirty="0"/>
        </a:p>
      </dsp:txBody>
      <dsp:txXfrm rot="10800000">
        <a:off x="0" y="3338046"/>
        <a:ext cx="19824445" cy="2189296"/>
      </dsp:txXfrm>
    </dsp:sp>
    <dsp:sp modelId="{83448ECE-8BF0-4F32-9305-3CEEB286A73C}">
      <dsp:nvSpPr>
        <dsp:cNvPr id="0" name=""/>
        <dsp:cNvSpPr/>
      </dsp:nvSpPr>
      <dsp:spPr>
        <a:xfrm rot="10800000">
          <a:off x="0" y="18649"/>
          <a:ext cx="19824445" cy="3369340"/>
        </a:xfrm>
        <a:prstGeom prst="upArrowCallou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 dirty="0"/>
            <a:t>Spørsmål om dysfagisymptomer bør inngå i anamnese av alle MS-pasienter </a:t>
          </a:r>
          <a:endParaRPr lang="en-US" sz="4100" kern="1200" dirty="0"/>
        </a:p>
      </dsp:txBody>
      <dsp:txXfrm rot="-10800000">
        <a:off x="0" y="18649"/>
        <a:ext cx="19824445" cy="1182638"/>
      </dsp:txXfrm>
    </dsp:sp>
    <dsp:sp modelId="{FC9762FA-41C7-4175-82FC-B068CC003DDF}">
      <dsp:nvSpPr>
        <dsp:cNvPr id="0" name=""/>
        <dsp:cNvSpPr/>
      </dsp:nvSpPr>
      <dsp:spPr>
        <a:xfrm>
          <a:off x="0" y="1184205"/>
          <a:ext cx="19824445" cy="100743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400" kern="1200" dirty="0"/>
            <a:t>«Svelger du vrangt?» </a:t>
          </a:r>
          <a:endParaRPr lang="en-US" sz="4400" kern="1200" dirty="0"/>
        </a:p>
      </dsp:txBody>
      <dsp:txXfrm>
        <a:off x="0" y="1184205"/>
        <a:ext cx="19824445" cy="100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83D1F7-5906-524A-F1A2-ECDAF4368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1066" y="4955545"/>
            <a:ext cx="32106394" cy="10541917"/>
          </a:xfrm>
        </p:spPr>
        <p:txBody>
          <a:bodyPr anchor="b"/>
          <a:lstStyle>
            <a:lvl1pPr algn="ctr">
              <a:defRPr sz="2106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7284114-164B-5158-C513-2EEDF6790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1066" y="15903998"/>
            <a:ext cx="32106394" cy="7310649"/>
          </a:xfrm>
        </p:spPr>
        <p:txBody>
          <a:bodyPr/>
          <a:lstStyle>
            <a:lvl1pPr marL="0" indent="0" algn="ctr">
              <a:buNone/>
              <a:defRPr sz="8427"/>
            </a:lvl1pPr>
            <a:lvl2pPr marL="1605321" indent="0" algn="ctr">
              <a:buNone/>
              <a:defRPr sz="7022"/>
            </a:lvl2pPr>
            <a:lvl3pPr marL="3210641" indent="0" algn="ctr">
              <a:buNone/>
              <a:defRPr sz="6320"/>
            </a:lvl3pPr>
            <a:lvl4pPr marL="4815962" indent="0" algn="ctr">
              <a:buNone/>
              <a:defRPr sz="5618"/>
            </a:lvl4pPr>
            <a:lvl5pPr marL="6421283" indent="0" algn="ctr">
              <a:buNone/>
              <a:defRPr sz="5618"/>
            </a:lvl5pPr>
            <a:lvl6pPr marL="8026603" indent="0" algn="ctr">
              <a:buNone/>
              <a:defRPr sz="5618"/>
            </a:lvl6pPr>
            <a:lvl7pPr marL="9631924" indent="0" algn="ctr">
              <a:buNone/>
              <a:defRPr sz="5618"/>
            </a:lvl7pPr>
            <a:lvl8pPr marL="11237244" indent="0" algn="ctr">
              <a:buNone/>
              <a:defRPr sz="5618"/>
            </a:lvl8pPr>
            <a:lvl9pPr marL="12842565" indent="0" algn="ctr">
              <a:buNone/>
              <a:defRPr sz="561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2E89F5-7313-58F5-5365-96544006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1487D5-B23F-5EAD-99F3-B1EC1878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074D05-69EF-284B-FF09-E37BF28F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5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B7E3D6-8E25-3B69-FE6B-C094417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BE8E6E-B9A4-E08B-AB2E-0150A9FFE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C95531-5EE5-7107-FE10-AB9065D0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C54D4E-1531-599E-3A87-2E926049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4F5DF2-5C71-A688-27B3-D9D87CEC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36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4483870-D1E4-0547-F4D0-52C16455D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0634851" y="1612128"/>
            <a:ext cx="9230588" cy="25660879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AAE1E3-6529-BC18-83B3-D5E697B59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43086" y="1612128"/>
            <a:ext cx="27156658" cy="2566087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30D9DC-4AAB-2122-D435-350738A7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E30C8A-B68A-C15E-AAD4-0FC06C95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142B1C-6C81-493F-F145-BE30CB15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6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1409F8-987D-96DB-9864-09B9418C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A7622D-4815-B175-7BC3-B36E7875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E5D5CD-2769-191E-0271-1D90DBA8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F615BA-2EBE-4515-C331-752E53F8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B63684-1C04-EE92-710C-D0ED0FB6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976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7F831D-685F-2CF1-84D7-F8C4C0E0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790" y="7548971"/>
            <a:ext cx="36922353" cy="12595626"/>
          </a:xfrm>
        </p:spPr>
        <p:txBody>
          <a:bodyPr anchor="b"/>
          <a:lstStyle>
            <a:lvl1pPr>
              <a:defRPr sz="2106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FD499C8-D8D8-4829-5EFA-CFF125464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0790" y="20263756"/>
            <a:ext cx="36922353" cy="6623742"/>
          </a:xfrm>
        </p:spPr>
        <p:txBody>
          <a:bodyPr/>
          <a:lstStyle>
            <a:lvl1pPr marL="0" indent="0">
              <a:buNone/>
              <a:defRPr sz="8427">
                <a:solidFill>
                  <a:schemeClr val="tx1">
                    <a:tint val="75000"/>
                  </a:schemeClr>
                </a:solidFill>
              </a:defRPr>
            </a:lvl1pPr>
            <a:lvl2pPr marL="1605321" indent="0">
              <a:buNone/>
              <a:defRPr sz="7022">
                <a:solidFill>
                  <a:schemeClr val="tx1">
                    <a:tint val="75000"/>
                  </a:schemeClr>
                </a:solidFill>
              </a:defRPr>
            </a:lvl2pPr>
            <a:lvl3pPr marL="321064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3pPr>
            <a:lvl4pPr marL="4815962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4pPr>
            <a:lvl5pPr marL="6421283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5pPr>
            <a:lvl6pPr marL="8026603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6pPr>
            <a:lvl7pPr marL="9631924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7pPr>
            <a:lvl8pPr marL="11237244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8pPr>
            <a:lvl9pPr marL="12842565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61BC2A-3529-E969-344B-841F5BB0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4114A7-32B8-AAC3-D59F-78463B73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DD066F-6A4D-4D17-C453-28671A48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02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5E7A3A-B36F-72DD-B6F4-6606AC53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1F2318-0D97-90DC-EA23-1CDD784B0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3086" y="8060641"/>
            <a:ext cx="18193623" cy="192123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868087-6BA2-A83D-23B2-F4429642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671816" y="8060641"/>
            <a:ext cx="18193623" cy="192123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A0553E-78E8-496D-BFD2-3FE04BC4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0B3AB0-C4A3-8D76-4339-3F03B14F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B852EF-3DC4-379A-2B57-2EB3D076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309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570BF7-0E4E-D028-9B91-742F1071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662" y="1612130"/>
            <a:ext cx="36922353" cy="58527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B32599-BD1E-6D70-5D01-853E896D3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8664" y="7422802"/>
            <a:ext cx="18110011" cy="3637800"/>
          </a:xfrm>
        </p:spPr>
        <p:txBody>
          <a:bodyPr anchor="b"/>
          <a:lstStyle>
            <a:lvl1pPr marL="0" indent="0">
              <a:buNone/>
              <a:defRPr sz="8427" b="1"/>
            </a:lvl1pPr>
            <a:lvl2pPr marL="1605321" indent="0">
              <a:buNone/>
              <a:defRPr sz="7022" b="1"/>
            </a:lvl2pPr>
            <a:lvl3pPr marL="3210641" indent="0">
              <a:buNone/>
              <a:defRPr sz="6320" b="1"/>
            </a:lvl3pPr>
            <a:lvl4pPr marL="4815962" indent="0">
              <a:buNone/>
              <a:defRPr sz="5618" b="1"/>
            </a:lvl4pPr>
            <a:lvl5pPr marL="6421283" indent="0">
              <a:buNone/>
              <a:defRPr sz="5618" b="1"/>
            </a:lvl5pPr>
            <a:lvl6pPr marL="8026603" indent="0">
              <a:buNone/>
              <a:defRPr sz="5618" b="1"/>
            </a:lvl6pPr>
            <a:lvl7pPr marL="9631924" indent="0">
              <a:buNone/>
              <a:defRPr sz="5618" b="1"/>
            </a:lvl7pPr>
            <a:lvl8pPr marL="11237244" indent="0">
              <a:buNone/>
              <a:defRPr sz="5618" b="1"/>
            </a:lvl8pPr>
            <a:lvl9pPr marL="12842565" indent="0">
              <a:buNone/>
              <a:defRPr sz="561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006C66-26A3-4E68-B13D-9DB169F30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8664" y="11060602"/>
            <a:ext cx="18110011" cy="162684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83CD69C-FDF1-D39F-A684-EE240D99B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671816" y="7422802"/>
            <a:ext cx="18199199" cy="3637800"/>
          </a:xfrm>
        </p:spPr>
        <p:txBody>
          <a:bodyPr anchor="b"/>
          <a:lstStyle>
            <a:lvl1pPr marL="0" indent="0">
              <a:buNone/>
              <a:defRPr sz="8427" b="1"/>
            </a:lvl1pPr>
            <a:lvl2pPr marL="1605321" indent="0">
              <a:buNone/>
              <a:defRPr sz="7022" b="1"/>
            </a:lvl2pPr>
            <a:lvl3pPr marL="3210641" indent="0">
              <a:buNone/>
              <a:defRPr sz="6320" b="1"/>
            </a:lvl3pPr>
            <a:lvl4pPr marL="4815962" indent="0">
              <a:buNone/>
              <a:defRPr sz="5618" b="1"/>
            </a:lvl4pPr>
            <a:lvl5pPr marL="6421283" indent="0">
              <a:buNone/>
              <a:defRPr sz="5618" b="1"/>
            </a:lvl5pPr>
            <a:lvl6pPr marL="8026603" indent="0">
              <a:buNone/>
              <a:defRPr sz="5618" b="1"/>
            </a:lvl6pPr>
            <a:lvl7pPr marL="9631924" indent="0">
              <a:buNone/>
              <a:defRPr sz="5618" b="1"/>
            </a:lvl7pPr>
            <a:lvl8pPr marL="11237244" indent="0">
              <a:buNone/>
              <a:defRPr sz="5618" b="1"/>
            </a:lvl8pPr>
            <a:lvl9pPr marL="12842565" indent="0">
              <a:buNone/>
              <a:defRPr sz="561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3CBA199-669D-EEC5-4E94-C72C6F36A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671816" y="11060602"/>
            <a:ext cx="18199199" cy="162684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6B0E747-F6C9-A010-6769-22BD9C2F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B3CFEF6-CC7C-986C-A0B6-23A995FF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AFD4717-BEA2-64E2-E396-050D48DED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32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9EB335-A0BF-5054-BA49-84A4C51F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F86116D-E879-6F94-8982-2F31B7EA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6FC889A-B749-0D1D-8294-044A49C1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960A07-7E8B-ECDD-8881-69F9B08D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956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251A34E-DC12-9BE0-1BA0-D4EEE8C6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802FDEA-201B-7BA2-F012-7924679A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0D0C85F-4BE3-9208-CF52-46FB80E3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7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698CF6-62CE-77CC-EDD7-E4F62608F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664" y="2018665"/>
            <a:ext cx="13806862" cy="7065328"/>
          </a:xfrm>
        </p:spPr>
        <p:txBody>
          <a:bodyPr anchor="b"/>
          <a:lstStyle>
            <a:lvl1pPr>
              <a:defRPr sz="11236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C800D6-680B-2D53-CE84-0DD80ABD1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9199" y="4359758"/>
            <a:ext cx="21671816" cy="21518408"/>
          </a:xfrm>
        </p:spPr>
        <p:txBody>
          <a:bodyPr/>
          <a:lstStyle>
            <a:lvl1pPr>
              <a:defRPr sz="11236"/>
            </a:lvl1pPr>
            <a:lvl2pPr>
              <a:defRPr sz="9831"/>
            </a:lvl2pPr>
            <a:lvl3pPr>
              <a:defRPr sz="8427"/>
            </a:lvl3pPr>
            <a:lvl4pPr>
              <a:defRPr sz="7022"/>
            </a:lvl4pPr>
            <a:lvl5pPr>
              <a:defRPr sz="7022"/>
            </a:lvl5pPr>
            <a:lvl6pPr>
              <a:defRPr sz="7022"/>
            </a:lvl6pPr>
            <a:lvl7pPr>
              <a:defRPr sz="7022"/>
            </a:lvl7pPr>
            <a:lvl8pPr>
              <a:defRPr sz="7022"/>
            </a:lvl8pPr>
            <a:lvl9pPr>
              <a:defRPr sz="702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19FA564-6432-5E88-60ED-9BF3AFEE5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664" y="9083992"/>
            <a:ext cx="13806862" cy="16829220"/>
          </a:xfrm>
        </p:spPr>
        <p:txBody>
          <a:bodyPr/>
          <a:lstStyle>
            <a:lvl1pPr marL="0" indent="0">
              <a:buNone/>
              <a:defRPr sz="5618"/>
            </a:lvl1pPr>
            <a:lvl2pPr marL="1605321" indent="0">
              <a:buNone/>
              <a:defRPr sz="4916"/>
            </a:lvl2pPr>
            <a:lvl3pPr marL="3210641" indent="0">
              <a:buNone/>
              <a:defRPr sz="4213"/>
            </a:lvl3pPr>
            <a:lvl4pPr marL="4815962" indent="0">
              <a:buNone/>
              <a:defRPr sz="3511"/>
            </a:lvl4pPr>
            <a:lvl5pPr marL="6421283" indent="0">
              <a:buNone/>
              <a:defRPr sz="3511"/>
            </a:lvl5pPr>
            <a:lvl6pPr marL="8026603" indent="0">
              <a:buNone/>
              <a:defRPr sz="3511"/>
            </a:lvl6pPr>
            <a:lvl7pPr marL="9631924" indent="0">
              <a:buNone/>
              <a:defRPr sz="3511"/>
            </a:lvl7pPr>
            <a:lvl8pPr marL="11237244" indent="0">
              <a:buNone/>
              <a:defRPr sz="3511"/>
            </a:lvl8pPr>
            <a:lvl9pPr marL="12842565" indent="0">
              <a:buNone/>
              <a:defRPr sz="351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50CCE8-B998-632B-36EC-33476C67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98B9090-5C0F-4BA8-B31D-724495F7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92D0E5-DEFA-B3C1-F29D-A26EC13E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8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FF93B0-2A93-D9D8-DA59-24C1B85A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664" y="2018665"/>
            <a:ext cx="13806862" cy="7065328"/>
          </a:xfrm>
        </p:spPr>
        <p:txBody>
          <a:bodyPr anchor="b"/>
          <a:lstStyle>
            <a:lvl1pPr>
              <a:defRPr sz="11236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4443FC-5318-94A3-97A4-41E7499B7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199199" y="4359758"/>
            <a:ext cx="21671816" cy="21518408"/>
          </a:xfrm>
        </p:spPr>
        <p:txBody>
          <a:bodyPr/>
          <a:lstStyle>
            <a:lvl1pPr marL="0" indent="0">
              <a:buNone/>
              <a:defRPr sz="11236"/>
            </a:lvl1pPr>
            <a:lvl2pPr marL="1605321" indent="0">
              <a:buNone/>
              <a:defRPr sz="9831"/>
            </a:lvl2pPr>
            <a:lvl3pPr marL="3210641" indent="0">
              <a:buNone/>
              <a:defRPr sz="8427"/>
            </a:lvl3pPr>
            <a:lvl4pPr marL="4815962" indent="0">
              <a:buNone/>
              <a:defRPr sz="7022"/>
            </a:lvl4pPr>
            <a:lvl5pPr marL="6421283" indent="0">
              <a:buNone/>
              <a:defRPr sz="7022"/>
            </a:lvl5pPr>
            <a:lvl6pPr marL="8026603" indent="0">
              <a:buNone/>
              <a:defRPr sz="7022"/>
            </a:lvl6pPr>
            <a:lvl7pPr marL="9631924" indent="0">
              <a:buNone/>
              <a:defRPr sz="7022"/>
            </a:lvl7pPr>
            <a:lvl8pPr marL="11237244" indent="0">
              <a:buNone/>
              <a:defRPr sz="7022"/>
            </a:lvl8pPr>
            <a:lvl9pPr marL="12842565" indent="0">
              <a:buNone/>
              <a:defRPr sz="7022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F268E03-A597-D1BC-5D28-9FC448A5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664" y="9083992"/>
            <a:ext cx="13806862" cy="16829220"/>
          </a:xfrm>
        </p:spPr>
        <p:txBody>
          <a:bodyPr/>
          <a:lstStyle>
            <a:lvl1pPr marL="0" indent="0">
              <a:buNone/>
              <a:defRPr sz="5618"/>
            </a:lvl1pPr>
            <a:lvl2pPr marL="1605321" indent="0">
              <a:buNone/>
              <a:defRPr sz="4916"/>
            </a:lvl2pPr>
            <a:lvl3pPr marL="3210641" indent="0">
              <a:buNone/>
              <a:defRPr sz="4213"/>
            </a:lvl3pPr>
            <a:lvl4pPr marL="4815962" indent="0">
              <a:buNone/>
              <a:defRPr sz="3511"/>
            </a:lvl4pPr>
            <a:lvl5pPr marL="6421283" indent="0">
              <a:buNone/>
              <a:defRPr sz="3511"/>
            </a:lvl5pPr>
            <a:lvl6pPr marL="8026603" indent="0">
              <a:buNone/>
              <a:defRPr sz="3511"/>
            </a:lvl6pPr>
            <a:lvl7pPr marL="9631924" indent="0">
              <a:buNone/>
              <a:defRPr sz="3511"/>
            </a:lvl7pPr>
            <a:lvl8pPr marL="11237244" indent="0">
              <a:buNone/>
              <a:defRPr sz="3511"/>
            </a:lvl8pPr>
            <a:lvl9pPr marL="12842565" indent="0">
              <a:buNone/>
              <a:defRPr sz="351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8CD8E7-7C86-FB56-4C02-6D7EB14F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718547-81A4-E97E-B741-01F0BB1B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C7A6B08-0E36-8311-0866-6AF22E41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78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119551-2781-D091-4AE0-1F440135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086" y="1612130"/>
            <a:ext cx="36922353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F2725D5-E861-9EBE-87BF-CF2250C8C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3086" y="8060641"/>
            <a:ext cx="36922353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FD422A-D166-9125-AE98-B0AFEA676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43086" y="28065053"/>
            <a:ext cx="9631918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5E81-63F1-42AC-96ED-7606AE190C28}" type="datetimeFigureOut">
              <a:rPr lang="nb-NO" smtClean="0"/>
              <a:t>01.05.2023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74FF66-353D-1524-0A88-F226BDFF8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80324" y="28065053"/>
            <a:ext cx="14447877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C586F7-E48B-3B7C-5591-D3EF75053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233521" y="28065053"/>
            <a:ext cx="9631918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654B-21AB-4753-AA01-6594554B6181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0314FE77-92A5-12D7-154B-CEA6B849CB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78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3210641" rtl="0" eaLnBrk="1" latinLnBrk="0" hangingPunct="1">
        <a:lnSpc>
          <a:spcPct val="90000"/>
        </a:lnSpc>
        <a:spcBef>
          <a:spcPct val="0"/>
        </a:spcBef>
        <a:buNone/>
        <a:defRPr sz="154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2660" indent="-802660" algn="l" defTabSz="3210641" rtl="0" eaLnBrk="1" latinLnBrk="0" hangingPunct="1">
        <a:lnSpc>
          <a:spcPct val="90000"/>
        </a:lnSpc>
        <a:spcBef>
          <a:spcPts val="3511"/>
        </a:spcBef>
        <a:buFont typeface="Arial" panose="020B0604020202020204" pitchFamily="34" charset="0"/>
        <a:buChar char="•"/>
        <a:defRPr sz="9831" kern="1200">
          <a:solidFill>
            <a:schemeClr val="tx1"/>
          </a:solidFill>
          <a:latin typeface="+mn-lt"/>
          <a:ea typeface="+mn-ea"/>
          <a:cs typeface="+mn-cs"/>
        </a:defRPr>
      </a:lvl1pPr>
      <a:lvl2pPr marL="2407981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8427" kern="1200">
          <a:solidFill>
            <a:schemeClr val="tx1"/>
          </a:solidFill>
          <a:latin typeface="+mn-lt"/>
          <a:ea typeface="+mn-ea"/>
          <a:cs typeface="+mn-cs"/>
        </a:defRPr>
      </a:lvl2pPr>
      <a:lvl3pPr marL="4013302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7022" kern="1200">
          <a:solidFill>
            <a:schemeClr val="tx1"/>
          </a:solidFill>
          <a:latin typeface="+mn-lt"/>
          <a:ea typeface="+mn-ea"/>
          <a:cs typeface="+mn-cs"/>
        </a:defRPr>
      </a:lvl3pPr>
      <a:lvl4pPr marL="5618622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4pPr>
      <a:lvl5pPr marL="7223943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5pPr>
      <a:lvl6pPr marL="8829264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6pPr>
      <a:lvl7pPr marL="10434584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7pPr>
      <a:lvl8pPr marL="12039905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8pPr>
      <a:lvl9pPr marL="13645225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1pPr>
      <a:lvl2pPr marL="1605321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2pPr>
      <a:lvl3pPr marL="3210641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3pPr>
      <a:lvl4pPr marL="4815962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4pPr>
      <a:lvl5pPr marL="6421283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5pPr>
      <a:lvl6pPr marL="8026603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6pPr>
      <a:lvl7pPr marL="9631924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7pPr>
      <a:lvl8pPr marL="11237244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8pPr>
      <a:lvl9pPr marL="12842565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99D4404-64A2-4C83-0B1C-3A569A2364C6}"/>
              </a:ext>
            </a:extLst>
          </p:cNvPr>
          <p:cNvSpPr/>
          <p:nvPr/>
        </p:nvSpPr>
        <p:spPr>
          <a:xfrm>
            <a:off x="-1" y="0"/>
            <a:ext cx="42808525" cy="5943600"/>
          </a:xfrm>
          <a:prstGeom prst="rect">
            <a:avLst/>
          </a:prstGeom>
          <a:solidFill>
            <a:srgbClr val="E059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772606"/>
            <a:ext cx="34201099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Dysfagi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MS-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pasienter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poliklinikken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2766565"/>
            <a:ext cx="3426142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6600" b="1" dirty="0">
                <a:solidFill>
                  <a:schemeClr val="bg1"/>
                </a:solidFill>
                <a:latin typeface="+mj-lt"/>
              </a:rPr>
              <a:t>Kartlegging og kvalitetsforbedring av diagnostikken av dysfagi blant MS-pasienter ved nevrologisk poliklinikk, Haukeland Universitetssjukehus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829681" y="2843212"/>
            <a:ext cx="6165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Maria Karolina Aaby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rib008@uib.no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241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Bakgrunn</a:t>
            </a:r>
            <a:r>
              <a:rPr lang="en-GB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eaLnBrk="1" hangingPunct="1">
              <a:spcAft>
                <a:spcPct val="20000"/>
              </a:spcAft>
            </a:pPr>
            <a:r>
              <a:rPr lang="nb-NO" sz="4400" b="0" i="0" u="none" strike="noStrike" baseline="0" dirty="0">
                <a:solidFill>
                  <a:srgbClr val="000000"/>
                </a:solidFill>
                <a:latin typeface="+mn-lt"/>
              </a:rPr>
              <a:t>Dysfagi forekommer hos 30-40 % av MS-pasienter. Det har negativ innvirkning på livskvalitet og sosial deltakelse, og er assosiert med signifikant morbiditet og mortalitet (1). Likevel er det et MS-symptom som har vist seg å være underrapportert, underdiagnostisert og underbehandlet (2). Formålet med prosjektet er å estimere forekomsten av dysfagi blant MS-pasienter ved nevrologisk poliklinikk, Haukeland Universitetssjukehus (HUS), kartlegge mulige risikofaktorer, om svelgevansker er identifisert, diagnostisert og håndtert, samt å sammenligne bruk av direkte utspørring og spørreskjemaet EAT-10 som screeningmetoder for dysfagi hos MS-pasienter. 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82688" y="18737373"/>
            <a:ext cx="10033000" cy="82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</a:t>
            </a:r>
            <a:r>
              <a:rPr lang="en-US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4400" b="0" i="0" u="none" strike="noStrike" baseline="0" dirty="0">
                <a:solidFill>
                  <a:srgbClr val="000000"/>
                </a:solidFill>
                <a:latin typeface="+mn-lt"/>
              </a:rPr>
              <a:t>57 MS-pasienter ved nevrologisk poliklinikk, HUS, som allerede hadde besvart spørsmål om de opplevde å svelge vrangt, ble invitert til å delta. Deltakerne fylte ut det dysfagispesifikke spørreskjemaet EAT-10. Det ble innhentet demografiske og kliniske data fra pasientjournal, samt om dysfagisymptomer tidligere hadde blitt dokumentert og om det ble igangsatt forebyggende tiltak eller behandling for dysfagi. </a:t>
            </a:r>
            <a:endParaRPr lang="nb-NO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655088" y="6229350"/>
            <a:ext cx="10033000" cy="1132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sz="4800" b="1" i="0" u="none" strike="noStrike" baseline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Resultater </a:t>
            </a:r>
          </a:p>
          <a:p>
            <a:pPr eaLnBrk="1" hangingPunct="1">
              <a:spcBef>
                <a:spcPct val="50000"/>
              </a:spcBef>
            </a:pPr>
            <a:r>
              <a:rPr lang="nb-NO" sz="4400" b="0" i="0" u="none" strike="noStrike" baseline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26 (47%) av pasientene bekreftet svelgevansker ved direkte spørsmål. 39 pasienter fylte ut spørreskjemaet. 12 (30,8%) hadde en score på EAT-10 ≥ 3, som indikerer tilstedeværelse av dysfagi. Ingen av disse var henvist til logoped, og 7 av pasientene hadde aldri blitt spurt om dysfagisymptomer ifølge pasientjournalen. MS-pasienter med dysfagi hadde høyere EDSS-score og en høyere andel med progressivt MS-forløp. Enkeltspørsmål i form av «Svelger du vrangt» viste en statistisk signifikant korrelasjon med EAT-10 og hadde en sensitivitet på 91% og spesifisitet 70% opp mot spørreskjemaet. </a:t>
            </a:r>
            <a:endParaRPr lang="en-US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31962408" y="6229350"/>
            <a:ext cx="10033000" cy="1080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0" u="none" strike="noStrike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  <a:r>
              <a:rPr lang="en-US" sz="4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nb-NO" sz="4800" b="0" i="0" u="none" strike="noStrike" baseline="0" dirty="0">
                <a:solidFill>
                  <a:srgbClr val="000000"/>
                </a:solidFill>
                <a:latin typeface="+mn-lt"/>
              </a:rPr>
              <a:t>Resultatene indikerer at tilnærmet hver tredje MS-pasient ved nevrologisk poliklinikk, HUS, har dysfagi, og at det ofte er uoppdaget og ubehandlet. Spørsmål om dysfagisymptomer bør inkluderes i anamnesen av alle MS-pasienter, spesielt hos pasienter med høy EDSS-score og progressivt forløp. Enkeltspørsmål om svelgevansker har høy sensitivitet. Der det mistenkes dysfagi, er EAT-10 et godt verktøy for screening for behov av henvisning til logoped. </a:t>
            </a:r>
            <a:endParaRPr lang="en-US" altLang="nb-NO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4"/>
            <a:ext cx="10004488" cy="223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>
              <a:spcAft>
                <a:spcPts val="800"/>
              </a:spcAft>
            </a:pP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1. Guan X-L, Wang H, Huang H-S, Meng L. Prevalence of dysphagia in multiple sclerosis: a systematic review and meta-analysis. Neurological Sciences. 2015;36(5):671-81.</a:t>
            </a:r>
            <a:endParaRPr lang="nb-NO" sz="20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0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Eckardt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C, </a:t>
            </a:r>
            <a:r>
              <a:rPr lang="en-US" sz="20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Vay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SU, Warnke C, </a:t>
            </a:r>
            <a:r>
              <a:rPr lang="en-US" sz="20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Flossdorf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P, Weinert M. [Dysphagia in Multiple Sclerosis - an underestimated symptom?]. </a:t>
            </a:r>
            <a:r>
              <a:rPr lang="en-US" sz="20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Fortschr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Neurol </a:t>
            </a:r>
            <a:r>
              <a:rPr lang="en-US" sz="20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Psychiatr</a:t>
            </a:r>
            <a:r>
              <a:rPr lang="en-US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2021;89(4):168-77.</a:t>
            </a:r>
            <a:endParaRPr lang="nb-NO" sz="20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nb-NO" sz="18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KOMMENTARER </a:t>
            </a:r>
          </a:p>
          <a:p>
            <a:pPr eaLnBrk="1" hangingPunct="1"/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Lars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Bø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biveileder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Anne-Britt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Rundhovde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Skår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alle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deltakerene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andre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hjulpet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oppgaven</a:t>
            </a:r>
            <a:r>
              <a:rPr lang="en-GB" altLang="nb-NO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13" name="Bildeforklaring: pil opp 4">
            <a:extLst>
              <a:ext uri="{FF2B5EF4-FFF2-40B4-BE49-F238E27FC236}">
                <a16:creationId xmlns:a16="http://schemas.microsoft.com/office/drawing/2014/main" id="{633307FA-BFEE-A734-4276-CA28D418B2A8}"/>
              </a:ext>
            </a:extLst>
          </p:cNvPr>
          <p:cNvSpPr txBox="1"/>
          <p:nvPr/>
        </p:nvSpPr>
        <p:spPr>
          <a:xfrm>
            <a:off x="21655088" y="16545358"/>
            <a:ext cx="20048219" cy="23367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6464" tIns="156464" rIns="156464" bIns="1564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2200" kern="1200" dirty="0"/>
              <a:t>Spørsmål om dysfagisymptomer bør inngå i anamnese av alle MS-pasienter </a:t>
            </a:r>
            <a:endParaRPr lang="en-US" sz="2200" kern="1200" dirty="0"/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06698E69-E9EB-F404-3938-195E62A2DA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744384"/>
              </p:ext>
            </p:extLst>
          </p:nvPr>
        </p:nvGraphicFramePr>
        <p:xfrm>
          <a:off x="21801392" y="17841278"/>
          <a:ext cx="19824445" cy="8866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Bilde 19">
            <a:extLst>
              <a:ext uri="{FF2B5EF4-FFF2-40B4-BE49-F238E27FC236}">
                <a16:creationId xmlns:a16="http://schemas.microsoft.com/office/drawing/2014/main" id="{FE9C1605-A26B-D36D-28FE-32B5115525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98492" y="17155426"/>
            <a:ext cx="9089670" cy="10305149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F01D6564-FF23-41ED-2B8F-9215F312AF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25340" y="6964790"/>
            <a:ext cx="9235974" cy="98552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</TotalTime>
  <Words>518</Words>
  <Application>Microsoft Office PowerPoint</Application>
  <PresentationFormat>Egendefinert</PresentationFormat>
  <Paragraphs>22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Maria Karolina Aaby</cp:lastModifiedBy>
  <cp:revision>142</cp:revision>
  <cp:lastPrinted>2016-05-27T08:05:21Z</cp:lastPrinted>
  <dcterms:created xsi:type="dcterms:W3CDTF">2006-11-02T13:18:58Z</dcterms:created>
  <dcterms:modified xsi:type="dcterms:W3CDTF">2023-05-03T10:30:39Z</dcterms:modified>
</cp:coreProperties>
</file>