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15796" y="-12672"/>
      </p:cViewPr>
      <p:guideLst>
        <p:guide orient="horz" pos="2778"/>
        <p:guide orient="horz" pos="18586"/>
        <p:guide orient="horz" pos="17074"/>
        <p:guide pos="745"/>
        <p:guide pos="19961"/>
        <p:guide pos="26361"/>
        <p:guide pos="13513"/>
        <p:guide pos="70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Førsvoll" userId="74ba305a-0c8f-4708-b7c4-258fae241ac2" providerId="ADAL" clId="{8A49BFC5-0D8B-4734-A989-87CE8B7F0F1F}"/>
    <pc:docChg chg="undo redo custSel modSld">
      <pc:chgData name="Martin Førsvoll" userId="74ba305a-0c8f-4708-b7c4-258fae241ac2" providerId="ADAL" clId="{8A49BFC5-0D8B-4734-A989-87CE8B7F0F1F}" dt="2023-03-26T17:09:29.143" v="1724" actId="404"/>
      <pc:docMkLst>
        <pc:docMk/>
      </pc:docMkLst>
      <pc:sldChg chg="addSp delSp modSp mod">
        <pc:chgData name="Martin Førsvoll" userId="74ba305a-0c8f-4708-b7c4-258fae241ac2" providerId="ADAL" clId="{8A49BFC5-0D8B-4734-A989-87CE8B7F0F1F}" dt="2023-03-26T17:09:29.143" v="1724" actId="404"/>
        <pc:sldMkLst>
          <pc:docMk/>
          <pc:sldMk cId="0" sldId="260"/>
        </pc:sldMkLst>
        <pc:spChg chg="add mod">
          <ac:chgData name="Martin Førsvoll" userId="74ba305a-0c8f-4708-b7c4-258fae241ac2" providerId="ADAL" clId="{8A49BFC5-0D8B-4734-A989-87CE8B7F0F1F}" dt="2023-03-20T14:17:50.391" v="1633" actId="1076"/>
          <ac:spMkLst>
            <pc:docMk/>
            <pc:sldMk cId="0" sldId="260"/>
            <ac:spMk id="3" creationId="{1B3D9152-66BC-6DAF-39E3-EE7C129FDCFD}"/>
          </ac:spMkLst>
        </pc:spChg>
        <pc:spChg chg="add mod">
          <ac:chgData name="Martin Førsvoll" userId="74ba305a-0c8f-4708-b7c4-258fae241ac2" providerId="ADAL" clId="{8A49BFC5-0D8B-4734-A989-87CE8B7F0F1F}" dt="2023-03-26T17:09:29.143" v="1724" actId="404"/>
          <ac:spMkLst>
            <pc:docMk/>
            <pc:sldMk cId="0" sldId="260"/>
            <ac:spMk id="5" creationId="{C732A02E-C1FE-ED61-3155-64E2C2A34732}"/>
          </ac:spMkLst>
        </pc:spChg>
        <pc:spChg chg="add del mod">
          <ac:chgData name="Martin Førsvoll" userId="74ba305a-0c8f-4708-b7c4-258fae241ac2" providerId="ADAL" clId="{8A49BFC5-0D8B-4734-A989-87CE8B7F0F1F}" dt="2023-03-20T14:13:09.891" v="1586" actId="767"/>
          <ac:spMkLst>
            <pc:docMk/>
            <pc:sldMk cId="0" sldId="260"/>
            <ac:spMk id="9" creationId="{02258CDE-9345-1C39-4A26-B7509DC7A99B}"/>
          </ac:spMkLst>
        </pc:spChg>
        <pc:spChg chg="add mod">
          <ac:chgData name="Martin Førsvoll" userId="74ba305a-0c8f-4708-b7c4-258fae241ac2" providerId="ADAL" clId="{8A49BFC5-0D8B-4734-A989-87CE8B7F0F1F}" dt="2023-03-20T14:15:42.111" v="1620" actId="14100"/>
          <ac:spMkLst>
            <pc:docMk/>
            <pc:sldMk cId="0" sldId="260"/>
            <ac:spMk id="10" creationId="{C8E51843-F4BE-3297-C5CD-BFADD56373D9}"/>
          </ac:spMkLst>
        </pc:spChg>
        <pc:spChg chg="add mod">
          <ac:chgData name="Martin Førsvoll" userId="74ba305a-0c8f-4708-b7c4-258fae241ac2" providerId="ADAL" clId="{8A49BFC5-0D8B-4734-A989-87CE8B7F0F1F}" dt="2023-03-20T14:19:02.932" v="1639" actId="20577"/>
          <ac:spMkLst>
            <pc:docMk/>
            <pc:sldMk cId="0" sldId="260"/>
            <ac:spMk id="18" creationId="{3A0A428D-2D49-C3C2-777C-026ADC6E440B}"/>
          </ac:spMkLst>
        </pc:spChg>
        <pc:spChg chg="mod">
          <ac:chgData name="Martin Førsvoll" userId="74ba305a-0c8f-4708-b7c4-258fae241ac2" providerId="ADAL" clId="{8A49BFC5-0D8B-4734-A989-87CE8B7F0F1F}" dt="2023-03-03T12:53:30.189" v="80"/>
          <ac:spMkLst>
            <pc:docMk/>
            <pc:sldMk cId="0" sldId="260"/>
            <ac:spMk id="2051" creationId="{00000000-0000-0000-0000-000000000000}"/>
          </ac:spMkLst>
        </pc:spChg>
        <pc:spChg chg="mod">
          <ac:chgData name="Martin Førsvoll" userId="74ba305a-0c8f-4708-b7c4-258fae241ac2" providerId="ADAL" clId="{8A49BFC5-0D8B-4734-A989-87CE8B7F0F1F}" dt="2023-03-20T14:27:27.548" v="1723" actId="20577"/>
          <ac:spMkLst>
            <pc:docMk/>
            <pc:sldMk cId="0" sldId="260"/>
            <ac:spMk id="2052" creationId="{00000000-0000-0000-0000-000000000000}"/>
          </ac:spMkLst>
        </pc:spChg>
        <pc:spChg chg="mod">
          <ac:chgData name="Martin Førsvoll" userId="74ba305a-0c8f-4708-b7c4-258fae241ac2" providerId="ADAL" clId="{8A49BFC5-0D8B-4734-A989-87CE8B7F0F1F}" dt="2023-03-03T12:59:38.814" v="187" actId="2711"/>
          <ac:spMkLst>
            <pc:docMk/>
            <pc:sldMk cId="0" sldId="260"/>
            <ac:spMk id="2053" creationId="{00000000-0000-0000-0000-000000000000}"/>
          </ac:spMkLst>
        </pc:spChg>
        <pc:spChg chg="mod">
          <ac:chgData name="Martin Førsvoll" userId="74ba305a-0c8f-4708-b7c4-258fae241ac2" providerId="ADAL" clId="{8A49BFC5-0D8B-4734-A989-87CE8B7F0F1F}" dt="2023-03-03T12:57:20.334" v="181" actId="14100"/>
          <ac:spMkLst>
            <pc:docMk/>
            <pc:sldMk cId="0" sldId="260"/>
            <ac:spMk id="2054" creationId="{00000000-0000-0000-0000-000000000000}"/>
          </ac:spMkLst>
        </pc:spChg>
        <pc:spChg chg="add del mod">
          <ac:chgData name="Martin Førsvoll" userId="74ba305a-0c8f-4708-b7c4-258fae241ac2" providerId="ADAL" clId="{8A49BFC5-0D8B-4734-A989-87CE8B7F0F1F}" dt="2023-03-17T14:43:05.315" v="873" actId="20577"/>
          <ac:spMkLst>
            <pc:docMk/>
            <pc:sldMk cId="0" sldId="260"/>
            <ac:spMk id="2055" creationId="{00000000-0000-0000-0000-000000000000}"/>
          </ac:spMkLst>
        </pc:spChg>
        <pc:spChg chg="mod">
          <ac:chgData name="Martin Førsvoll" userId="74ba305a-0c8f-4708-b7c4-258fae241ac2" providerId="ADAL" clId="{8A49BFC5-0D8B-4734-A989-87CE8B7F0F1F}" dt="2023-03-20T09:16:16.078" v="1223" actId="20577"/>
          <ac:spMkLst>
            <pc:docMk/>
            <pc:sldMk cId="0" sldId="260"/>
            <ac:spMk id="2061" creationId="{00000000-0000-0000-0000-000000000000}"/>
          </ac:spMkLst>
        </pc:spChg>
        <pc:spChg chg="mod">
          <ac:chgData name="Martin Førsvoll" userId="74ba305a-0c8f-4708-b7c4-258fae241ac2" providerId="ADAL" clId="{8A49BFC5-0D8B-4734-A989-87CE8B7F0F1F}" dt="2023-03-20T09:58:11.595" v="1230" actId="1076"/>
          <ac:spMkLst>
            <pc:docMk/>
            <pc:sldMk cId="0" sldId="260"/>
            <ac:spMk id="2063" creationId="{00000000-0000-0000-0000-000000000000}"/>
          </ac:spMkLst>
        </pc:spChg>
        <pc:spChg chg="del mod">
          <ac:chgData name="Martin Førsvoll" userId="74ba305a-0c8f-4708-b7c4-258fae241ac2" providerId="ADAL" clId="{8A49BFC5-0D8B-4734-A989-87CE8B7F0F1F}" dt="2023-03-17T14:23:10.503" v="716" actId="478"/>
          <ac:spMkLst>
            <pc:docMk/>
            <pc:sldMk cId="0" sldId="260"/>
            <ac:spMk id="2064" creationId="{00000000-0000-0000-0000-000000000000}"/>
          </ac:spMkLst>
        </pc:spChg>
        <pc:spChg chg="mod">
          <ac:chgData name="Martin Førsvoll" userId="74ba305a-0c8f-4708-b7c4-258fae241ac2" providerId="ADAL" clId="{8A49BFC5-0D8B-4734-A989-87CE8B7F0F1F}" dt="2023-03-17T13:50:58.684" v="694" actId="20577"/>
          <ac:spMkLst>
            <pc:docMk/>
            <pc:sldMk cId="0" sldId="260"/>
            <ac:spMk id="2066" creationId="{00000000-0000-0000-0000-000000000000}"/>
          </ac:spMkLst>
        </pc:spChg>
        <pc:picChg chg="add mod">
          <ac:chgData name="Martin Førsvoll" userId="74ba305a-0c8f-4708-b7c4-258fae241ac2" providerId="ADAL" clId="{8A49BFC5-0D8B-4734-A989-87CE8B7F0F1F}" dt="2023-03-20T14:10:38.992" v="1579" actId="14100"/>
          <ac:picMkLst>
            <pc:docMk/>
            <pc:sldMk cId="0" sldId="260"/>
            <ac:picMk id="2" creationId="{D51BF848-C288-24F7-4D04-55D00AF96E76}"/>
          </ac:picMkLst>
        </pc:picChg>
        <pc:picChg chg="add del mod">
          <ac:chgData name="Martin Førsvoll" userId="74ba305a-0c8f-4708-b7c4-258fae241ac2" providerId="ADAL" clId="{8A49BFC5-0D8B-4734-A989-87CE8B7F0F1F}" dt="2023-03-17T13:02:52.310" v="191" actId="478"/>
          <ac:picMkLst>
            <pc:docMk/>
            <pc:sldMk cId="0" sldId="260"/>
            <ac:picMk id="3" creationId="{2FAE653F-97CB-2E0F-9D23-CB053615BD92}"/>
          </ac:picMkLst>
        </pc:picChg>
        <pc:picChg chg="mod">
          <ac:chgData name="Martin Førsvoll" userId="74ba305a-0c8f-4708-b7c4-258fae241ac2" providerId="ADAL" clId="{8A49BFC5-0D8B-4734-A989-87CE8B7F0F1F}" dt="2023-03-17T13:14:38.026" v="224" actId="1076"/>
          <ac:picMkLst>
            <pc:docMk/>
            <pc:sldMk cId="0" sldId="260"/>
            <ac:picMk id="4" creationId="{4E3506AA-E4D5-363D-8066-13AE66870788}"/>
          </ac:picMkLst>
        </pc:picChg>
        <pc:picChg chg="add mod">
          <ac:chgData name="Martin Førsvoll" userId="74ba305a-0c8f-4708-b7c4-258fae241ac2" providerId="ADAL" clId="{8A49BFC5-0D8B-4734-A989-87CE8B7F0F1F}" dt="2023-03-20T14:23:03.008" v="1654" actId="208"/>
          <ac:picMkLst>
            <pc:docMk/>
            <pc:sldMk cId="0" sldId="260"/>
            <ac:picMk id="4" creationId="{B6C18DAA-A13C-8765-E391-8EAF0B8C25DC}"/>
          </ac:picMkLst>
        </pc:picChg>
        <pc:picChg chg="mod">
          <ac:chgData name="Martin Førsvoll" userId="74ba305a-0c8f-4708-b7c4-258fae241ac2" providerId="ADAL" clId="{8A49BFC5-0D8B-4734-A989-87CE8B7F0F1F}" dt="2023-03-17T14:28:30.970" v="766" actId="1076"/>
          <ac:picMkLst>
            <pc:docMk/>
            <pc:sldMk cId="0" sldId="260"/>
            <ac:picMk id="5" creationId="{74F3C0C8-1619-F6CA-F14C-515BCD7B2C1D}"/>
          </ac:picMkLst>
        </pc:picChg>
        <pc:picChg chg="mod">
          <ac:chgData name="Martin Førsvoll" userId="74ba305a-0c8f-4708-b7c4-258fae241ac2" providerId="ADAL" clId="{8A49BFC5-0D8B-4734-A989-87CE8B7F0F1F}" dt="2023-03-20T14:17:25.541" v="1631" actId="1076"/>
          <ac:picMkLst>
            <pc:docMk/>
            <pc:sldMk cId="0" sldId="260"/>
            <ac:picMk id="6" creationId="{19925AF9-9A9E-D1AD-FC2F-462C3E196A3A}"/>
          </ac:picMkLst>
        </pc:picChg>
        <pc:picChg chg="add del mod">
          <ac:chgData name="Martin Førsvoll" userId="74ba305a-0c8f-4708-b7c4-258fae241ac2" providerId="ADAL" clId="{8A49BFC5-0D8B-4734-A989-87CE8B7F0F1F}" dt="2023-03-20T14:08:53.880" v="1557"/>
          <ac:picMkLst>
            <pc:docMk/>
            <pc:sldMk cId="0" sldId="260"/>
            <ac:picMk id="7" creationId="{2D760FCF-C7A3-7D1A-BB25-A2C99B37303B}"/>
          </ac:picMkLst>
        </pc:picChg>
        <pc:picChg chg="add del mod">
          <ac:chgData name="Martin Førsvoll" userId="74ba305a-0c8f-4708-b7c4-258fae241ac2" providerId="ADAL" clId="{8A49BFC5-0D8B-4734-A989-87CE8B7F0F1F}" dt="2023-03-20T14:09:07.095" v="1565"/>
          <ac:picMkLst>
            <pc:docMk/>
            <pc:sldMk cId="0" sldId="260"/>
            <ac:picMk id="8" creationId="{2C559255-54C3-9892-7A9C-BDAEE17AB8FE}"/>
          </ac:picMkLst>
        </pc:picChg>
        <pc:picChg chg="add del mod">
          <ac:chgData name="Martin Førsvoll" userId="74ba305a-0c8f-4708-b7c4-258fae241ac2" providerId="ADAL" clId="{8A49BFC5-0D8B-4734-A989-87CE8B7F0F1F}" dt="2023-03-20T08:01:32.405" v="1179" actId="478"/>
          <ac:picMkLst>
            <pc:docMk/>
            <pc:sldMk cId="0" sldId="260"/>
            <ac:picMk id="8" creationId="{DB05F861-E0CA-56DC-D184-26790EBA5ECA}"/>
          </ac:picMkLst>
        </pc:picChg>
        <pc:picChg chg="add mod">
          <ac:chgData name="Martin Førsvoll" userId="74ba305a-0c8f-4708-b7c4-258fae241ac2" providerId="ADAL" clId="{8A49BFC5-0D8B-4734-A989-87CE8B7F0F1F}" dt="2023-03-17T13:12:46.493" v="199" actId="14100"/>
          <ac:picMkLst>
            <pc:docMk/>
            <pc:sldMk cId="0" sldId="260"/>
            <ac:picMk id="10" creationId="{51A9D0D7-361C-742F-E57D-6AA71277C1E9}"/>
          </ac:picMkLst>
        </pc:picChg>
        <pc:picChg chg="mod">
          <ac:chgData name="Martin Førsvoll" userId="74ba305a-0c8f-4708-b7c4-258fae241ac2" providerId="ADAL" clId="{8A49BFC5-0D8B-4734-A989-87CE8B7F0F1F}" dt="2023-03-17T14:28:24.653" v="763" actId="1076"/>
          <ac:picMkLst>
            <pc:docMk/>
            <pc:sldMk cId="0" sldId="260"/>
            <ac:picMk id="11" creationId="{4B0F2E24-EB55-3067-54C5-C5A84E1486F2}"/>
          </ac:picMkLst>
        </pc:picChg>
        <pc:picChg chg="add mod">
          <ac:chgData name="Martin Førsvoll" userId="74ba305a-0c8f-4708-b7c4-258fae241ac2" providerId="ADAL" clId="{8A49BFC5-0D8B-4734-A989-87CE8B7F0F1F}" dt="2023-03-20T10:01:54.953" v="1301" actId="1076"/>
          <ac:picMkLst>
            <pc:docMk/>
            <pc:sldMk cId="0" sldId="260"/>
            <ac:picMk id="13" creationId="{933A27F1-CEB1-FDFE-9B3A-D5E847F9B1C5}"/>
          </ac:picMkLst>
        </pc:picChg>
        <pc:picChg chg="mod">
          <ac:chgData name="Martin Førsvoll" userId="74ba305a-0c8f-4708-b7c4-258fae241ac2" providerId="ADAL" clId="{8A49BFC5-0D8B-4734-A989-87CE8B7F0F1F}" dt="2023-03-20T14:19:08.355" v="1640" actId="1076"/>
          <ac:picMkLst>
            <pc:docMk/>
            <pc:sldMk cId="0" sldId="260"/>
            <ac:picMk id="16" creationId="{FF0A09D4-5895-616F-955E-25627B459636}"/>
          </ac:picMkLst>
        </pc:picChg>
        <pc:picChg chg="add del mod">
          <ac:chgData name="Martin Førsvoll" userId="74ba305a-0c8f-4708-b7c4-258fae241ac2" providerId="ADAL" clId="{8A49BFC5-0D8B-4734-A989-87CE8B7F0F1F}" dt="2023-03-17T14:29:18.695" v="774" actId="478"/>
          <ac:picMkLst>
            <pc:docMk/>
            <pc:sldMk cId="0" sldId="260"/>
            <ac:picMk id="17" creationId="{BA6EE0E6-DDA4-D0BF-815F-401470F1AB2E}"/>
          </ac:picMkLst>
        </pc:picChg>
        <pc:picChg chg="add del mod">
          <ac:chgData name="Martin Førsvoll" userId="74ba305a-0c8f-4708-b7c4-258fae241ac2" providerId="ADAL" clId="{8A49BFC5-0D8B-4734-A989-87CE8B7F0F1F}" dt="2023-03-20T14:22:54.803" v="1653" actId="208"/>
          <ac:picMkLst>
            <pc:docMk/>
            <pc:sldMk cId="0" sldId="260"/>
            <ac:picMk id="20" creationId="{6C1ECF97-47BC-BF3C-3FAA-E2ADDB009C4C}"/>
          </ac:picMkLst>
        </pc:picChg>
        <pc:picChg chg="add del mod">
          <ac:chgData name="Martin Førsvoll" userId="74ba305a-0c8f-4708-b7c4-258fae241ac2" providerId="ADAL" clId="{8A49BFC5-0D8B-4734-A989-87CE8B7F0F1F}" dt="2023-03-17T15:04:31.446" v="1020" actId="478"/>
          <ac:picMkLst>
            <pc:docMk/>
            <pc:sldMk cId="0" sldId="260"/>
            <ac:picMk id="22" creationId="{200872C5-008D-69A0-4732-C8381A96E9FD}"/>
          </ac:picMkLst>
        </pc:picChg>
      </pc:sldChg>
    </pc:docChg>
  </pc:docChgLst>
  <pc:docChgLst>
    <pc:chgData name="Asgeir Werner-Ristesund" userId="1278bec5-6767-4d31-bdb8-f8941e318858" providerId="ADAL" clId="{99CACA54-AE39-4531-882C-C198EFA8D427}"/>
    <pc:docChg chg="undo redo custSel modSld">
      <pc:chgData name="Asgeir Werner-Ristesund" userId="1278bec5-6767-4d31-bdb8-f8941e318858" providerId="ADAL" clId="{99CACA54-AE39-4531-882C-C198EFA8D427}" dt="2023-03-20T10:02:10.392" v="1853" actId="1076"/>
      <pc:docMkLst>
        <pc:docMk/>
      </pc:docMkLst>
      <pc:sldChg chg="addSp delSp modSp mod">
        <pc:chgData name="Asgeir Werner-Ristesund" userId="1278bec5-6767-4d31-bdb8-f8941e318858" providerId="ADAL" clId="{99CACA54-AE39-4531-882C-C198EFA8D427}" dt="2023-03-20T10:02:10.392" v="1853" actId="1076"/>
        <pc:sldMkLst>
          <pc:docMk/>
          <pc:sldMk cId="0" sldId="260"/>
        </pc:sldMkLst>
        <pc:spChg chg="mod">
          <ac:chgData name="Asgeir Werner-Ristesund" userId="1278bec5-6767-4d31-bdb8-f8941e318858" providerId="ADAL" clId="{99CACA54-AE39-4531-882C-C198EFA8D427}" dt="2023-03-20T10:01:36.049" v="1849" actId="1076"/>
          <ac:spMkLst>
            <pc:docMk/>
            <pc:sldMk cId="0" sldId="260"/>
            <ac:spMk id="3" creationId="{1B3D9152-66BC-6DAF-39E3-EE7C129FDCFD}"/>
          </ac:spMkLst>
        </pc:spChg>
        <pc:spChg chg="add del">
          <ac:chgData name="Asgeir Werner-Ristesund" userId="1278bec5-6767-4d31-bdb8-f8941e318858" providerId="ADAL" clId="{99CACA54-AE39-4531-882C-C198EFA8D427}" dt="2023-03-17T14:41:35.951" v="1493" actId="22"/>
          <ac:spMkLst>
            <pc:docMk/>
            <pc:sldMk cId="0" sldId="260"/>
            <ac:spMk id="3" creationId="{A260CD31-23A7-12E6-186A-FDABAED43F28}"/>
          </ac:spMkLst>
        </pc:spChg>
        <pc:spChg chg="add del">
          <ac:chgData name="Asgeir Werner-Ristesund" userId="1278bec5-6767-4d31-bdb8-f8941e318858" providerId="ADAL" clId="{99CACA54-AE39-4531-882C-C198EFA8D427}" dt="2023-03-17T14:41:40.108" v="1495" actId="22"/>
          <ac:spMkLst>
            <pc:docMk/>
            <pc:sldMk cId="0" sldId="260"/>
            <ac:spMk id="7" creationId="{73807509-C8AA-964C-EFB1-1D093FCCF3FB}"/>
          </ac:spMkLst>
        </pc:spChg>
        <pc:spChg chg="add del mod">
          <ac:chgData name="Asgeir Werner-Ristesund" userId="1278bec5-6767-4d31-bdb8-f8941e318858" providerId="ADAL" clId="{99CACA54-AE39-4531-882C-C198EFA8D427}" dt="2023-03-17T14:17:00.739" v="1342" actId="478"/>
          <ac:spMkLst>
            <pc:docMk/>
            <pc:sldMk cId="0" sldId="260"/>
            <ac:spMk id="7" creationId="{7FCBEE72-7F6D-9ABE-55DC-21BA893143E6}"/>
          </ac:spMkLst>
        </pc:spChg>
        <pc:spChg chg="mod">
          <ac:chgData name="Asgeir Werner-Ristesund" userId="1278bec5-6767-4d31-bdb8-f8941e318858" providerId="ADAL" clId="{99CACA54-AE39-4531-882C-C198EFA8D427}" dt="2023-03-20T10:02:10.392" v="1853" actId="1076"/>
          <ac:spMkLst>
            <pc:docMk/>
            <pc:sldMk cId="0" sldId="260"/>
            <ac:spMk id="18" creationId="{3A0A428D-2D49-C3C2-777C-026ADC6E440B}"/>
          </ac:spMkLst>
        </pc:spChg>
        <pc:spChg chg="mod">
          <ac:chgData name="Asgeir Werner-Ristesund" userId="1278bec5-6767-4d31-bdb8-f8941e318858" providerId="ADAL" clId="{99CACA54-AE39-4531-882C-C198EFA8D427}" dt="2023-03-20T09:58:50.573" v="1827" actId="20577"/>
          <ac:spMkLst>
            <pc:docMk/>
            <pc:sldMk cId="0" sldId="260"/>
            <ac:spMk id="2052" creationId="{00000000-0000-0000-0000-000000000000}"/>
          </ac:spMkLst>
        </pc:spChg>
        <pc:spChg chg="mod">
          <ac:chgData name="Asgeir Werner-Ristesund" userId="1278bec5-6767-4d31-bdb8-f8941e318858" providerId="ADAL" clId="{99CACA54-AE39-4531-882C-C198EFA8D427}" dt="2023-03-17T14:56:00.112" v="1746" actId="20577"/>
          <ac:spMkLst>
            <pc:docMk/>
            <pc:sldMk cId="0" sldId="260"/>
            <ac:spMk id="2055" creationId="{00000000-0000-0000-0000-000000000000}"/>
          </ac:spMkLst>
        </pc:spChg>
        <pc:spChg chg="del mod">
          <ac:chgData name="Asgeir Werner-Ristesund" userId="1278bec5-6767-4d31-bdb8-f8941e318858" providerId="ADAL" clId="{99CACA54-AE39-4531-882C-C198EFA8D427}" dt="2023-03-17T14:22:11.291" v="1464" actId="478"/>
          <ac:spMkLst>
            <pc:docMk/>
            <pc:sldMk cId="0" sldId="260"/>
            <ac:spMk id="2059" creationId="{00000000-0000-0000-0000-000000000000}"/>
          </ac:spMkLst>
        </pc:spChg>
        <pc:spChg chg="mod">
          <ac:chgData name="Asgeir Werner-Ristesund" userId="1278bec5-6767-4d31-bdb8-f8941e318858" providerId="ADAL" clId="{99CACA54-AE39-4531-882C-C198EFA8D427}" dt="2023-03-20T09:56:44.089" v="1808" actId="21"/>
          <ac:spMkLst>
            <pc:docMk/>
            <pc:sldMk cId="0" sldId="260"/>
            <ac:spMk id="2061" creationId="{00000000-0000-0000-0000-000000000000}"/>
          </ac:spMkLst>
        </pc:spChg>
        <pc:spChg chg="del">
          <ac:chgData name="Asgeir Werner-Ristesund" userId="1278bec5-6767-4d31-bdb8-f8941e318858" providerId="ADAL" clId="{99CACA54-AE39-4531-882C-C198EFA8D427}" dt="2023-03-16T08:53:07.065" v="324" actId="478"/>
          <ac:spMkLst>
            <pc:docMk/>
            <pc:sldMk cId="0" sldId="260"/>
            <ac:spMk id="2062" creationId="{00000000-0000-0000-0000-000000000000}"/>
          </ac:spMkLst>
        </pc:spChg>
        <pc:spChg chg="mod">
          <ac:chgData name="Asgeir Werner-Ristesund" userId="1278bec5-6767-4d31-bdb8-f8941e318858" providerId="ADAL" clId="{99CACA54-AE39-4531-882C-C198EFA8D427}" dt="2023-03-17T13:38:18.484" v="1267" actId="20577"/>
          <ac:spMkLst>
            <pc:docMk/>
            <pc:sldMk cId="0" sldId="260"/>
            <ac:spMk id="2063" creationId="{00000000-0000-0000-0000-000000000000}"/>
          </ac:spMkLst>
        </pc:spChg>
        <pc:spChg chg="add del mod">
          <ac:chgData name="Asgeir Werner-Ristesund" userId="1278bec5-6767-4d31-bdb8-f8941e318858" providerId="ADAL" clId="{99CACA54-AE39-4531-882C-C198EFA8D427}" dt="2023-03-16T09:01:48.486" v="356" actId="20577"/>
          <ac:spMkLst>
            <pc:docMk/>
            <pc:sldMk cId="0" sldId="260"/>
            <ac:spMk id="2064" creationId="{00000000-0000-0000-0000-000000000000}"/>
          </ac:spMkLst>
        </pc:spChg>
        <pc:spChg chg="mod">
          <ac:chgData name="Asgeir Werner-Ristesund" userId="1278bec5-6767-4d31-bdb8-f8941e318858" providerId="ADAL" clId="{99CACA54-AE39-4531-882C-C198EFA8D427}" dt="2023-03-17T13:40:58.277" v="1279" actId="20577"/>
          <ac:spMkLst>
            <pc:docMk/>
            <pc:sldMk cId="0" sldId="260"/>
            <ac:spMk id="2065" creationId="{00000000-0000-0000-0000-000000000000}"/>
          </ac:spMkLst>
        </pc:spChg>
        <pc:spChg chg="mod">
          <ac:chgData name="Asgeir Werner-Ristesund" userId="1278bec5-6767-4d31-bdb8-f8941e318858" providerId="ADAL" clId="{99CACA54-AE39-4531-882C-C198EFA8D427}" dt="2023-03-17T13:44:01.695" v="1288" actId="20577"/>
          <ac:spMkLst>
            <pc:docMk/>
            <pc:sldMk cId="0" sldId="260"/>
            <ac:spMk id="2066" creationId="{00000000-0000-0000-0000-000000000000}"/>
          </ac:spMkLst>
        </pc:spChg>
        <pc:picChg chg="mod">
          <ac:chgData name="Asgeir Werner-Ristesund" userId="1278bec5-6767-4d31-bdb8-f8941e318858" providerId="ADAL" clId="{99CACA54-AE39-4531-882C-C198EFA8D427}" dt="2023-03-20T09:59:34.735" v="1836" actId="14100"/>
          <ac:picMkLst>
            <pc:docMk/>
            <pc:sldMk cId="0" sldId="260"/>
            <ac:picMk id="2" creationId="{D51BF848-C288-24F7-4D04-55D00AF96E76}"/>
          </ac:picMkLst>
        </pc:picChg>
        <pc:picChg chg="add del">
          <ac:chgData name="Asgeir Werner-Ristesund" userId="1278bec5-6767-4d31-bdb8-f8941e318858" providerId="ADAL" clId="{99CACA54-AE39-4531-882C-C198EFA8D427}" dt="2023-03-16T08:29:07.716" v="224" actId="21"/>
          <ac:picMkLst>
            <pc:docMk/>
            <pc:sldMk cId="0" sldId="260"/>
            <ac:picMk id="3" creationId="{A439D8E7-30BF-22B8-2586-D0798665C48B}"/>
          </ac:picMkLst>
        </pc:picChg>
        <pc:picChg chg="add del mod">
          <ac:chgData name="Asgeir Werner-Ristesund" userId="1278bec5-6767-4d31-bdb8-f8941e318858" providerId="ADAL" clId="{99CACA54-AE39-4531-882C-C198EFA8D427}" dt="2023-03-17T13:35:16.879" v="1198" actId="478"/>
          <ac:picMkLst>
            <pc:docMk/>
            <pc:sldMk cId="0" sldId="260"/>
            <ac:picMk id="4" creationId="{4E3506AA-E4D5-363D-8066-13AE66870788}"/>
          </ac:picMkLst>
        </pc:picChg>
        <pc:picChg chg="add del mod">
          <ac:chgData name="Asgeir Werner-Ristesund" userId="1278bec5-6767-4d31-bdb8-f8941e318858" providerId="ADAL" clId="{99CACA54-AE39-4531-882C-C198EFA8D427}" dt="2023-03-17T14:56:10.763" v="1748" actId="478"/>
          <ac:picMkLst>
            <pc:docMk/>
            <pc:sldMk cId="0" sldId="260"/>
            <ac:picMk id="5" creationId="{74F3C0C8-1619-F6CA-F14C-515BCD7B2C1D}"/>
          </ac:picMkLst>
        </pc:picChg>
        <pc:picChg chg="add mod">
          <ac:chgData name="Asgeir Werner-Ristesund" userId="1278bec5-6767-4d31-bdb8-f8941e318858" providerId="ADAL" clId="{99CACA54-AE39-4531-882C-C198EFA8D427}" dt="2023-03-20T10:01:51.762" v="1852" actId="1076"/>
          <ac:picMkLst>
            <pc:docMk/>
            <pc:sldMk cId="0" sldId="260"/>
            <ac:picMk id="6" creationId="{19925AF9-9A9E-D1AD-FC2F-462C3E196A3A}"/>
          </ac:picMkLst>
        </pc:picChg>
        <pc:picChg chg="mod">
          <ac:chgData name="Asgeir Werner-Ristesund" userId="1278bec5-6767-4d31-bdb8-f8941e318858" providerId="ADAL" clId="{99CACA54-AE39-4531-882C-C198EFA8D427}" dt="2023-03-17T14:42:55.679" v="1516" actId="14100"/>
          <ac:picMkLst>
            <pc:docMk/>
            <pc:sldMk cId="0" sldId="260"/>
            <ac:picMk id="8" creationId="{DB05F861-E0CA-56DC-D184-26790EBA5ECA}"/>
          </ac:picMkLst>
        </pc:picChg>
        <pc:picChg chg="del mod">
          <ac:chgData name="Asgeir Werner-Ristesund" userId="1278bec5-6767-4d31-bdb8-f8941e318858" providerId="ADAL" clId="{99CACA54-AE39-4531-882C-C198EFA8D427}" dt="2023-03-17T13:17:33.125" v="894" actId="478"/>
          <ac:picMkLst>
            <pc:docMk/>
            <pc:sldMk cId="0" sldId="260"/>
            <ac:picMk id="10" creationId="{51A9D0D7-361C-742F-E57D-6AA71277C1E9}"/>
          </ac:picMkLst>
        </pc:picChg>
        <pc:picChg chg="add del mod">
          <ac:chgData name="Asgeir Werner-Ristesund" userId="1278bec5-6767-4d31-bdb8-f8941e318858" providerId="ADAL" clId="{99CACA54-AE39-4531-882C-C198EFA8D427}" dt="2023-03-17T14:56:08.622" v="1747" actId="478"/>
          <ac:picMkLst>
            <pc:docMk/>
            <pc:sldMk cId="0" sldId="260"/>
            <ac:picMk id="11" creationId="{4B0F2E24-EB55-3067-54C5-C5A84E1486F2}"/>
          </ac:picMkLst>
        </pc:picChg>
        <pc:picChg chg="mod">
          <ac:chgData name="Asgeir Werner-Ristesund" userId="1278bec5-6767-4d31-bdb8-f8941e318858" providerId="ADAL" clId="{99CACA54-AE39-4531-882C-C198EFA8D427}" dt="2023-03-20T10:00:10.173" v="1840" actId="14100"/>
          <ac:picMkLst>
            <pc:docMk/>
            <pc:sldMk cId="0" sldId="260"/>
            <ac:picMk id="13" creationId="{933A27F1-CEB1-FDFE-9B3A-D5E847F9B1C5}"/>
          </ac:picMkLst>
        </pc:picChg>
        <pc:picChg chg="add del mod">
          <ac:chgData name="Asgeir Werner-Ristesund" userId="1278bec5-6767-4d31-bdb8-f8941e318858" providerId="ADAL" clId="{99CACA54-AE39-4531-882C-C198EFA8D427}" dt="2023-03-17T14:15:08.901" v="1306" actId="478"/>
          <ac:picMkLst>
            <pc:docMk/>
            <pc:sldMk cId="0" sldId="260"/>
            <ac:picMk id="14" creationId="{1B189556-42B9-0B7C-B533-609EE34ECDCE}"/>
          </ac:picMkLst>
        </pc:picChg>
        <pc:picChg chg="add mod">
          <ac:chgData name="Asgeir Werner-Ristesund" userId="1278bec5-6767-4d31-bdb8-f8941e318858" providerId="ADAL" clId="{99CACA54-AE39-4531-882C-C198EFA8D427}" dt="2023-03-20T09:59:16.223" v="1832" actId="14100"/>
          <ac:picMkLst>
            <pc:docMk/>
            <pc:sldMk cId="0" sldId="260"/>
            <ac:picMk id="16" creationId="{FF0A09D4-5895-616F-955E-25627B459636}"/>
          </ac:picMkLst>
        </pc:picChg>
        <pc:picChg chg="mod">
          <ac:chgData name="Asgeir Werner-Ristesund" userId="1278bec5-6767-4d31-bdb8-f8941e318858" providerId="ADAL" clId="{99CACA54-AE39-4531-882C-C198EFA8D427}" dt="2023-03-20T09:59:26.664" v="1834" actId="14100"/>
          <ac:picMkLst>
            <pc:docMk/>
            <pc:sldMk cId="0" sldId="260"/>
            <ac:picMk id="20" creationId="{6C1ECF97-47BC-BF3C-3FAA-E2ADDB009C4C}"/>
          </ac:picMkLst>
        </pc:picChg>
        <pc:picChg chg="del">
          <ac:chgData name="Asgeir Werner-Ristesund" userId="1278bec5-6767-4d31-bdb8-f8941e318858" providerId="ADAL" clId="{99CACA54-AE39-4531-882C-C198EFA8D427}" dt="2023-03-16T08:53:21.560" v="326" actId="478"/>
          <ac:picMkLst>
            <pc:docMk/>
            <pc:sldMk cId="0" sldId="260"/>
            <ac:picMk id="2058" creationId="{00000000-0000-0000-0000-000000000000}"/>
          </ac:picMkLst>
        </pc:picChg>
        <pc:picChg chg="del">
          <ac:chgData name="Asgeir Werner-Ristesund" userId="1278bec5-6767-4d31-bdb8-f8941e318858" providerId="ADAL" clId="{99CACA54-AE39-4531-882C-C198EFA8D427}" dt="2023-03-16T08:26:23.386" v="205" actId="478"/>
          <ac:picMkLst>
            <pc:docMk/>
            <pc:sldMk cId="0" sldId="260"/>
            <ac:picMk id="2060" creationId="{00000000-0000-0000-0000-000000000000}"/>
          </ac:picMkLst>
        </pc:picChg>
        <pc:picChg chg="del mod">
          <ac:chgData name="Asgeir Werner-Ristesund" userId="1278bec5-6767-4d31-bdb8-f8941e318858" providerId="ADAL" clId="{99CACA54-AE39-4531-882C-C198EFA8D427}" dt="2023-03-17T13:31:28.214" v="1176" actId="478"/>
          <ac:picMkLst>
            <pc:docMk/>
            <pc:sldMk cId="0" sldId="260"/>
            <ac:picMk id="2067" creationId="{00000000-0000-0000-0000-000000000000}"/>
          </ac:picMkLst>
        </pc:picChg>
      </pc:sldChg>
    </pc:docChg>
  </pc:docChgLst>
  <pc:docChgLst>
    <pc:chgData name="Asgeir Werner-Ristesund" userId="1278bec5-6767-4d31-bdb8-f8941e318858" providerId="ADAL" clId="{1FF4E59A-383B-47E8-A1DA-73A75E4D49F1}"/>
    <pc:docChg chg="modSld">
      <pc:chgData name="Asgeir Werner-Ristesund" userId="1278bec5-6767-4d31-bdb8-f8941e318858" providerId="ADAL" clId="{1FF4E59A-383B-47E8-A1DA-73A75E4D49F1}" dt="2023-05-22T12:15:12.083" v="0" actId="20577"/>
      <pc:docMkLst>
        <pc:docMk/>
      </pc:docMkLst>
      <pc:sldChg chg="modSp mod">
        <pc:chgData name="Asgeir Werner-Ristesund" userId="1278bec5-6767-4d31-bdb8-f8941e318858" providerId="ADAL" clId="{1FF4E59A-383B-47E8-A1DA-73A75E4D49F1}" dt="2023-05-22T12:15:12.083" v="0" actId="20577"/>
        <pc:sldMkLst>
          <pc:docMk/>
          <pc:sldMk cId="0" sldId="260"/>
        </pc:sldMkLst>
        <pc:spChg chg="mod">
          <ac:chgData name="Asgeir Werner-Ristesund" userId="1278bec5-6767-4d31-bdb8-f8941e318858" providerId="ADAL" clId="{1FF4E59A-383B-47E8-A1DA-73A75E4D49F1}" dt="2023-05-22T12:15:12.083" v="0" actId="20577"/>
          <ac:spMkLst>
            <pc:docMk/>
            <pc:sldMk cId="0" sldId="260"/>
            <ac:spMk id="20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pic>
        <p:nvPicPr>
          <p:cNvPr id="6" name="Picture 19">
            <a:extLst>
              <a:ext uri="{FF2B5EF4-FFF2-40B4-BE49-F238E27FC236}">
                <a16:creationId xmlns:a16="http://schemas.microsoft.com/office/drawing/2014/main" id="{DB71FBB0-7283-9C47-8A07-A78431AE17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14799" y="27905117"/>
            <a:ext cx="9907650" cy="16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kokom.no/wp-content/uploads/2019/09/20190607-Modul-6-Versjon-2-med-f%C3%B8lgebrev.pdf"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1300" b="1">
                <a:solidFill>
                  <a:schemeClr val="bg1"/>
                </a:solidFill>
                <a:latin typeface="Arial" panose="020B0604020202020204" pitchFamily="34" charset="0"/>
                <a:cs typeface="Arial" panose="020B0604020202020204" pitchFamily="34" charset="0"/>
              </a:rPr>
              <a:t>CATASTROPHIC EVENT</a:t>
            </a:r>
            <a:endParaRPr lang="nb-NO" altLang="nb-NO" sz="11300" b="1">
              <a:solidFill>
                <a:schemeClr val="bg1"/>
              </a:solidFill>
              <a:latin typeface="Arial" panose="020B0604020202020204" pitchFamily="34" charset="0"/>
              <a:cs typeface="Arial" panose="020B0604020202020204" pitchFamily="34" charset="0"/>
            </a:endParaRPr>
          </a:p>
        </p:txBody>
      </p:sp>
      <p:sp>
        <p:nvSpPr>
          <p:cNvPr id="2054" name="Subtitle" descr="Subtitle field"/>
          <p:cNvSpPr txBox="1">
            <a:spLocks noChangeArrowheads="1"/>
          </p:cNvSpPr>
          <p:nvPr/>
        </p:nvSpPr>
        <p:spPr bwMode="auto">
          <a:xfrm>
            <a:off x="1182689" y="3076575"/>
            <a:ext cx="307797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800" b="1" dirty="0">
                <a:solidFill>
                  <a:schemeClr val="bg1"/>
                </a:solidFill>
                <a:latin typeface="+mj-lt"/>
              </a:rPr>
              <a:t>“Exemption from rest provisions for personnel in the air ambulance service, and an overview of Norwegian air ambulance personnel opinion of CE”.</a:t>
            </a:r>
            <a:endParaRPr lang="nb-NO" altLang="nb-NO" sz="9400" b="1" dirty="0">
              <a:solidFill>
                <a:schemeClr val="bg1"/>
              </a:solidFill>
              <a:latin typeface="+mj-lt"/>
            </a:endParaRPr>
          </a:p>
        </p:txBody>
      </p:sp>
      <p:sp>
        <p:nvSpPr>
          <p:cNvPr id="2053" name="Name and info" descr="Field for name and email"/>
          <p:cNvSpPr txBox="1">
            <a:spLocks noChangeArrowheads="1"/>
          </p:cNvSpPr>
          <p:nvPr/>
        </p:nvSpPr>
        <p:spPr bwMode="auto">
          <a:xfrm>
            <a:off x="32823025" y="613005"/>
            <a:ext cx="917238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4800" b="1">
                <a:solidFill>
                  <a:schemeClr val="bg1"/>
                </a:solidFill>
                <a:latin typeface="+mj-lt"/>
              </a:rPr>
              <a:t>Asgeir Werner-Ristesund</a:t>
            </a:r>
            <a:endParaRPr lang="nb-NO" altLang="nb-NO" sz="4000">
              <a:solidFill>
                <a:schemeClr val="bg1"/>
              </a:solidFill>
              <a:latin typeface="+mj-lt"/>
            </a:endParaRPr>
          </a:p>
          <a:p>
            <a:pPr eaLnBrk="1" hangingPunct="1"/>
            <a:r>
              <a:rPr lang="nb-NO" altLang="nb-NO" sz="4000">
                <a:solidFill>
                  <a:schemeClr val="bg1"/>
                </a:solidFill>
                <a:latin typeface="+mn-lt"/>
              </a:rPr>
              <a:t>asgeir.werner-ristesund@student.uib.no</a:t>
            </a:r>
            <a:endParaRPr kumimoji="0" lang="nb-NO" altLang="nb-NO" sz="4000" b="1" i="0" u="none" strike="noStrike" kern="1200" cap="none" spc="0" normalizeH="0" baseline="0" noProof="0">
              <a:ln>
                <a:noFill/>
              </a:ln>
              <a:solidFill>
                <a:schemeClr val="bg1"/>
              </a:solidFill>
              <a:effectLst/>
              <a:uLnTx/>
              <a:uFillTx/>
              <a:latin typeface="+mn-lt"/>
              <a:ea typeface="+mn-ea"/>
              <a:cs typeface="+mn-cs"/>
            </a:endParaRPr>
          </a:p>
          <a:p>
            <a:pPr eaLnBrk="1" hangingPunct="1"/>
            <a:endParaRPr kumimoji="0" lang="nb-NO" altLang="nb-NO" sz="4800" b="1" i="0" u="none" strike="noStrike" kern="1200" cap="none" spc="0" normalizeH="0" baseline="0" noProof="0">
              <a:ln>
                <a:noFill/>
              </a:ln>
              <a:solidFill>
                <a:srgbClr val="FFFFFF"/>
              </a:solidFill>
              <a:effectLst/>
              <a:uLnTx/>
              <a:uFillTx/>
              <a:latin typeface="Arial"/>
              <a:ea typeface="+mn-ea"/>
              <a:cs typeface="+mn-cs"/>
            </a:endParaRPr>
          </a:p>
          <a:p>
            <a:pPr eaLnBrk="1" hangingPunct="1"/>
            <a:r>
              <a:rPr kumimoji="0" lang="nb-NO" altLang="nb-NO" sz="4800" b="1" i="0" u="none" strike="noStrike" kern="1200" cap="none" spc="0" normalizeH="0" baseline="0" noProof="0">
                <a:ln>
                  <a:noFill/>
                </a:ln>
                <a:solidFill>
                  <a:srgbClr val="FFFFFF"/>
                </a:solidFill>
                <a:effectLst/>
                <a:uLnTx/>
                <a:uFillTx/>
                <a:latin typeface="+mj-lt"/>
                <a:ea typeface="+mn-ea"/>
                <a:cs typeface="+mn-cs"/>
              </a:rPr>
              <a:t>Martin Førsvoll</a:t>
            </a:r>
            <a:endParaRPr lang="nb-NO" altLang="nb-NO" sz="4000">
              <a:solidFill>
                <a:schemeClr val="bg1"/>
              </a:solidFill>
              <a:latin typeface="+mj-lt"/>
            </a:endParaRPr>
          </a:p>
          <a:p>
            <a:pPr eaLnBrk="1" hangingPunct="1"/>
            <a:r>
              <a:rPr lang="nb-NO" altLang="nb-NO" sz="4000">
                <a:solidFill>
                  <a:schemeClr val="bg1"/>
                </a:solidFill>
                <a:latin typeface="+mn-lt"/>
              </a:rPr>
              <a:t>martin.forsvoll@student.uib.no</a:t>
            </a:r>
          </a:p>
          <a:p>
            <a:pPr eaLnBrk="1" hangingPunct="1"/>
            <a:endParaRPr lang="nb-NO" altLang="nb-NO" sz="4000">
              <a:solidFill>
                <a:schemeClr val="bg1"/>
              </a:solidFill>
              <a:latin typeface="+mn-lt"/>
            </a:endParaRPr>
          </a:p>
          <a:p>
            <a:pPr eaLnBrk="1" hangingPunct="1"/>
            <a:r>
              <a:rPr lang="nb-NO" altLang="nb-NO" sz="4000">
                <a:solidFill>
                  <a:schemeClr val="bg1"/>
                </a:solidFill>
                <a:latin typeface="+mn-lt"/>
              </a:rPr>
              <a:t>Universitet i Bergen</a:t>
            </a:r>
          </a:p>
        </p:txBody>
      </p:sp>
      <p:sp>
        <p:nvSpPr>
          <p:cNvPr id="2055" name="Text box 1" descr="Text field "/>
          <p:cNvSpPr txBox="1">
            <a:spLocks noChangeArrowheads="1"/>
          </p:cNvSpPr>
          <p:nvPr/>
        </p:nvSpPr>
        <p:spPr bwMode="auto">
          <a:xfrm>
            <a:off x="1182688" y="6229350"/>
            <a:ext cx="9969500" cy="1504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800" b="1" dirty="0">
                <a:solidFill>
                  <a:schemeClr val="tx1">
                    <a:lumMod val="85000"/>
                    <a:lumOff val="15000"/>
                  </a:schemeClr>
                </a:solidFill>
                <a:latin typeface="+mn-lt"/>
              </a:rPr>
              <a:t>ABSTRACT</a:t>
            </a:r>
            <a:endParaRPr lang="en-GB" altLang="nb-NO" sz="4400" b="1" dirty="0">
              <a:solidFill>
                <a:schemeClr val="tx1">
                  <a:lumMod val="85000"/>
                  <a:lumOff val="15000"/>
                </a:schemeClr>
              </a:solidFill>
              <a:latin typeface="+mn-lt"/>
            </a:endParaRPr>
          </a:p>
          <a:p>
            <a:pPr>
              <a:lnSpc>
                <a:spcPct val="107000"/>
              </a:lnSpc>
              <a:spcAft>
                <a:spcPts val="800"/>
              </a:spcAft>
            </a:pPr>
            <a:r>
              <a:rPr lang="en-US" dirty="0">
                <a:effectLst/>
                <a:latin typeface="+mn-lt"/>
                <a:ea typeface="Calibri" panose="020F0502020204030204" pitchFamily="34" charset="0"/>
                <a:cs typeface="Arial" panose="020B0604020202020204" pitchFamily="34" charset="0"/>
              </a:rPr>
              <a:t>The Norwegian air ambulance is subject to strict aviation rules, which among other includes the regulations of mandatory passive time.</a:t>
            </a:r>
          </a:p>
          <a:p>
            <a:pPr>
              <a:lnSpc>
                <a:spcPct val="107000"/>
              </a:lnSpc>
              <a:spcAft>
                <a:spcPts val="800"/>
              </a:spcAft>
            </a:pPr>
            <a:r>
              <a:rPr lang="en-US" dirty="0">
                <a:effectLst/>
                <a:latin typeface="+mn-lt"/>
                <a:ea typeface="Calibri" panose="020F0502020204030204" pitchFamily="34" charset="0"/>
                <a:cs typeface="Arial" panose="020B0604020202020204" pitchFamily="34" charset="0"/>
              </a:rPr>
              <a:t>It is possible to dispense from the provisions of mandatory passive time, reserved for special occasions, known as “</a:t>
            </a:r>
            <a:r>
              <a:rPr lang="en-US" b="1" dirty="0">
                <a:effectLst/>
                <a:latin typeface="+mn-lt"/>
                <a:ea typeface="Calibri" panose="020F0502020204030204" pitchFamily="34" charset="0"/>
                <a:cs typeface="Arial" panose="020B0604020202020204" pitchFamily="34" charset="0"/>
              </a:rPr>
              <a:t>catastrophic events</a:t>
            </a:r>
            <a:r>
              <a:rPr lang="en-US" dirty="0">
                <a:effectLst/>
                <a:latin typeface="+mn-lt"/>
                <a:ea typeface="Calibri" panose="020F0502020204030204" pitchFamily="34" charset="0"/>
                <a:cs typeface="Arial" panose="020B0604020202020204" pitchFamily="34" charset="0"/>
              </a:rPr>
              <a:t>” (</a:t>
            </a:r>
            <a:r>
              <a:rPr lang="en-US" b="1" dirty="0">
                <a:effectLst/>
                <a:latin typeface="+mn-lt"/>
                <a:ea typeface="Calibri" panose="020F0502020204030204" pitchFamily="34" charset="0"/>
                <a:cs typeface="Arial" panose="020B0604020202020204" pitchFamily="34" charset="0"/>
              </a:rPr>
              <a:t>CE</a:t>
            </a:r>
            <a:r>
              <a:rPr lang="en-US" dirty="0">
                <a:effectLst/>
                <a:latin typeface="+mn-lt"/>
                <a:ea typeface="Calibri" panose="020F0502020204030204" pitchFamily="34" charset="0"/>
                <a:cs typeface="Arial" panose="020B0604020202020204" pitchFamily="34" charset="0"/>
              </a:rPr>
              <a:t>) (1). </a:t>
            </a:r>
            <a:endParaRPr lang="en-US" dirty="0">
              <a:latin typeface="+mn-lt"/>
              <a:ea typeface="Calibri" panose="020F0502020204030204" pitchFamily="34" charset="0"/>
              <a:cs typeface="Arial" panose="020B0604020202020204" pitchFamily="34" charset="0"/>
            </a:endParaRPr>
          </a:p>
          <a:p>
            <a:pPr>
              <a:lnSpc>
                <a:spcPct val="107000"/>
              </a:lnSpc>
              <a:spcAft>
                <a:spcPts val="800"/>
              </a:spcAft>
            </a:pPr>
            <a:r>
              <a:rPr lang="en-US" dirty="0">
                <a:effectLst/>
                <a:latin typeface="+mn-lt"/>
                <a:ea typeface="Calibri" panose="020F0502020204030204" pitchFamily="34" charset="0"/>
                <a:cs typeface="Arial" panose="020B0604020202020204" pitchFamily="34" charset="0"/>
              </a:rPr>
              <a:t>The aim of this study was to evaluate whether Helicopter emergency medical service (HEMS) crew in Norway considered fictive scenarios to meet the requirements of CE. </a:t>
            </a:r>
            <a:endParaRPr lang="nb-NO" dirty="0">
              <a:effectLst/>
              <a:latin typeface="+mn-lt"/>
              <a:ea typeface="Calibri" panose="020F0502020204030204" pitchFamily="34" charset="0"/>
              <a:cs typeface="Arial" panose="020B0604020202020204" pitchFamily="34" charset="0"/>
            </a:endParaRPr>
          </a:p>
          <a:p>
            <a:pPr>
              <a:lnSpc>
                <a:spcPct val="107000"/>
              </a:lnSpc>
              <a:spcAft>
                <a:spcPts val="800"/>
              </a:spcAft>
            </a:pPr>
            <a:r>
              <a:rPr lang="en-US" dirty="0">
                <a:effectLst/>
                <a:latin typeface="+mn-lt"/>
                <a:ea typeface="Calibri" panose="020F0502020204030204" pitchFamily="34" charset="0"/>
                <a:cs typeface="Arial" panose="020B0604020202020204" pitchFamily="34" charset="0"/>
              </a:rPr>
              <a:t>We sent out a thoroughly prepared </a:t>
            </a:r>
            <a:r>
              <a:rPr lang="en-US" dirty="0">
                <a:latin typeface="+mn-lt"/>
                <a:ea typeface="Calibri" panose="020F0502020204030204" pitchFamily="34" charset="0"/>
                <a:cs typeface="Arial" panose="020B0604020202020204" pitchFamily="34" charset="0"/>
              </a:rPr>
              <a:t>questionnaire, which included eight different scenarios, </a:t>
            </a:r>
            <a:r>
              <a:rPr lang="en-US" dirty="0">
                <a:effectLst/>
                <a:latin typeface="+mn-lt"/>
                <a:ea typeface="Calibri" panose="020F0502020204030204" pitchFamily="34" charset="0"/>
                <a:cs typeface="Arial" panose="020B0604020202020204" pitchFamily="34" charset="0"/>
              </a:rPr>
              <a:t>to all operators in helicopter crews in the Norwegian air ambulance. </a:t>
            </a:r>
          </a:p>
          <a:p>
            <a:pPr>
              <a:lnSpc>
                <a:spcPct val="107000"/>
              </a:lnSpc>
              <a:spcAft>
                <a:spcPts val="800"/>
              </a:spcAft>
            </a:pPr>
            <a:r>
              <a:rPr lang="en-US" dirty="0">
                <a:latin typeface="+mn-lt"/>
                <a:ea typeface="Calibri" panose="020F0502020204030204" pitchFamily="34" charset="0"/>
                <a:cs typeface="Arial" panose="020B0604020202020204" pitchFamily="34" charset="0"/>
              </a:rPr>
              <a:t>The results indicate that there was a significant lack of agreement and high degree of subjectivity in assessing catastrophic events, with only scenario 3 out of 8 showing a notable level of agreement.</a:t>
            </a:r>
          </a:p>
          <a:p>
            <a:pPr>
              <a:lnSpc>
                <a:spcPct val="107000"/>
              </a:lnSpc>
              <a:spcAft>
                <a:spcPts val="800"/>
              </a:spcAft>
            </a:pPr>
            <a:r>
              <a:rPr lang="en-US" dirty="0">
                <a:effectLst/>
                <a:latin typeface="+mn-lt"/>
                <a:ea typeface="Calibri" panose="020F0502020204030204" pitchFamily="34" charset="0"/>
                <a:cs typeface="Arial" panose="020B0604020202020204" pitchFamily="34" charset="0"/>
              </a:rPr>
              <a:t>We </a:t>
            </a:r>
            <a:r>
              <a:rPr lang="en-US" dirty="0">
                <a:effectLst/>
                <a:latin typeface="+mn-lt"/>
                <a:ea typeface="Calibri" panose="020F0502020204030204" pitchFamily="34" charset="0"/>
                <a:cs typeface="Calibri" panose="020F0502020204030204" pitchFamily="34" charset="0"/>
              </a:rPr>
              <a:t>have deemed it necessary to implement a common, national checklist as a decision support tool for all helicopter crews in the Norwegian air ambulance. To achieve this, we have proposed the development of a thoroughly processed decision support system.</a:t>
            </a:r>
            <a:endParaRPr lang="nb-NO" dirty="0">
              <a:effectLst/>
              <a:latin typeface="+mn-lt"/>
              <a:ea typeface="Calibri" panose="020F0502020204030204" pitchFamily="34" charset="0"/>
              <a:cs typeface="Arial" panose="020B0604020202020204" pitchFamily="34" charset="0"/>
            </a:endParaRPr>
          </a:p>
          <a:p>
            <a:pPr>
              <a:lnSpc>
                <a:spcPct val="107000"/>
              </a:lnSpc>
              <a:spcAft>
                <a:spcPts val="800"/>
              </a:spcAft>
            </a:pPr>
            <a:endParaRPr lang="nb-NO" sz="1800" dirty="0">
              <a:effectLst/>
              <a:latin typeface="+mn-lt"/>
              <a:ea typeface="Calibri" panose="020F0502020204030204" pitchFamily="34" charset="0"/>
              <a:cs typeface="Arial" panose="020B0604020202020204" pitchFamily="34" charset="0"/>
            </a:endParaRPr>
          </a:p>
          <a:p>
            <a:pPr eaLnBrk="1" hangingPunct="1">
              <a:spcAft>
                <a:spcPct val="20000"/>
              </a:spcAft>
            </a:pPr>
            <a:endParaRPr lang="en-GB" altLang="nb-NO" sz="2650" b="1" dirty="0">
              <a:solidFill>
                <a:schemeClr val="tx1">
                  <a:lumMod val="85000"/>
                  <a:lumOff val="15000"/>
                </a:schemeClr>
              </a:solidFill>
              <a:latin typeface="+mn-lt"/>
            </a:endParaRPr>
          </a:p>
        </p:txBody>
      </p:sp>
      <p:sp>
        <p:nvSpPr>
          <p:cNvPr id="2052" name="Text box 2" descr="Text field "/>
          <p:cNvSpPr txBox="1">
            <a:spLocks noChangeArrowheads="1"/>
          </p:cNvSpPr>
          <p:nvPr/>
        </p:nvSpPr>
        <p:spPr bwMode="auto">
          <a:xfrm>
            <a:off x="11443335" y="6229350"/>
            <a:ext cx="10033000" cy="2321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nSpc>
                <a:spcPct val="107000"/>
              </a:lnSpc>
              <a:spcAft>
                <a:spcPts val="800"/>
              </a:spcAft>
            </a:pPr>
            <a:r>
              <a:rPr lang="en-US" altLang="nb-NO" sz="4000" b="1" dirty="0">
                <a:solidFill>
                  <a:schemeClr val="tx1">
                    <a:lumMod val="85000"/>
                    <a:lumOff val="15000"/>
                  </a:schemeClr>
                </a:solidFill>
                <a:latin typeface="+mn-lt"/>
              </a:rPr>
              <a:t>Objective: A fictitious scenario</a:t>
            </a:r>
            <a:br>
              <a:rPr lang="en-US" altLang="nb-NO" sz="4000" b="1" dirty="0">
                <a:solidFill>
                  <a:schemeClr val="tx1">
                    <a:lumMod val="85000"/>
                    <a:lumOff val="15000"/>
                  </a:schemeClr>
                </a:solidFill>
                <a:latin typeface="+mn-lt"/>
              </a:rPr>
            </a:br>
            <a:r>
              <a:rPr lang="en-US" sz="2600" i="1" dirty="0">
                <a:effectLst/>
                <a:latin typeface="+mn-lt"/>
                <a:ea typeface="Calibri" panose="020F0502020204030204" pitchFamily="34" charset="0"/>
                <a:cs typeface="Arial" panose="020B0604020202020204" pitchFamily="34" charset="0"/>
              </a:rPr>
              <a:t>After being on active duty for 13 hours, the HEMS crew stationed at an air ambulance base was about to declaring themselves unfit for flight. However, at that moment, they received a call from the HEMS dispatcher central, who conveyed the following message:</a:t>
            </a:r>
          </a:p>
          <a:p>
            <a:pPr marL="457200" indent="-457200">
              <a:lnSpc>
                <a:spcPct val="107000"/>
              </a:lnSpc>
              <a:spcAft>
                <a:spcPts val="800"/>
              </a:spcAft>
              <a:buFont typeface="Arial" panose="020B0604020202020204" pitchFamily="34" charset="0"/>
              <a:buChar char="•"/>
            </a:pPr>
            <a:r>
              <a:rPr lang="en-US" sz="2600" i="1" dirty="0">
                <a:latin typeface="+mn-lt"/>
                <a:ea typeface="Calibri" panose="020F0502020204030204" pitchFamily="34" charset="0"/>
                <a:cs typeface="Arial" panose="020B0604020202020204" pitchFamily="34" charset="0"/>
              </a:rPr>
              <a:t>2 years old child with airways at risk in a chalet in the mountains.</a:t>
            </a:r>
          </a:p>
          <a:p>
            <a:pPr marL="457200" indent="-457200">
              <a:lnSpc>
                <a:spcPct val="107000"/>
              </a:lnSpc>
              <a:spcAft>
                <a:spcPts val="800"/>
              </a:spcAft>
              <a:buFont typeface="Arial" panose="020B0604020202020204" pitchFamily="34" charset="0"/>
              <a:buChar char="•"/>
            </a:pPr>
            <a:r>
              <a:rPr lang="en-US" sz="2600" i="1" dirty="0">
                <a:latin typeface="+mn-lt"/>
                <a:ea typeface="Calibri" panose="020F0502020204030204" pitchFamily="34" charset="0"/>
                <a:cs typeface="Arial" panose="020B0604020202020204" pitchFamily="34" charset="0"/>
              </a:rPr>
              <a:t>The child’s face has turned blue.</a:t>
            </a:r>
          </a:p>
          <a:p>
            <a:pPr marL="457200" indent="-457200">
              <a:lnSpc>
                <a:spcPct val="107000"/>
              </a:lnSpc>
              <a:spcAft>
                <a:spcPts val="800"/>
              </a:spcAft>
              <a:buFont typeface="Arial" panose="020B0604020202020204" pitchFamily="34" charset="0"/>
              <a:buChar char="•"/>
            </a:pPr>
            <a:r>
              <a:rPr lang="en-US" sz="2600" i="1" dirty="0">
                <a:latin typeface="+mn-lt"/>
                <a:ea typeface="Calibri" panose="020F0502020204030204" pitchFamily="34" charset="0"/>
                <a:cs typeface="Arial" panose="020B0604020202020204" pitchFamily="34" charset="0"/>
              </a:rPr>
              <a:t>It takes three hours to travel by car to the nearest hospital.</a:t>
            </a:r>
          </a:p>
          <a:p>
            <a:pPr marL="457200" indent="-457200">
              <a:lnSpc>
                <a:spcPct val="107000"/>
              </a:lnSpc>
              <a:spcAft>
                <a:spcPts val="800"/>
              </a:spcAft>
              <a:buFont typeface="Arial" panose="020B0604020202020204" pitchFamily="34" charset="0"/>
              <a:buChar char="•"/>
            </a:pPr>
            <a:r>
              <a:rPr lang="en-US" sz="2600" i="1" dirty="0">
                <a:latin typeface="+mn-lt"/>
                <a:ea typeface="Calibri" panose="020F0502020204030204" pitchFamily="34" charset="0"/>
                <a:cs typeface="Arial" panose="020B0604020202020204" pitchFamily="34" charset="0"/>
              </a:rPr>
              <a:t>Flight time 25 min. Other air ambulance takes 30 min.</a:t>
            </a:r>
          </a:p>
          <a:p>
            <a:pPr>
              <a:lnSpc>
                <a:spcPct val="107000"/>
              </a:lnSpc>
              <a:spcAft>
                <a:spcPts val="800"/>
              </a:spcAft>
            </a:pPr>
            <a:r>
              <a:rPr lang="en-US" sz="2600" i="1" dirty="0">
                <a:latin typeface="+mn-lt"/>
                <a:ea typeface="Calibri" panose="020F0502020204030204" pitchFamily="34" charset="0"/>
                <a:cs typeface="Arial" panose="020B0604020202020204" pitchFamily="34" charset="0"/>
              </a:rPr>
              <a:t>Will the crew classify this incident as a catastrophic event?</a:t>
            </a: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4000" b="1"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4000" b="1"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4000" b="1" dirty="0">
              <a:latin typeface="+mn-lt"/>
              <a:ea typeface="Calibri" panose="020F0502020204030204" pitchFamily="34" charset="0"/>
              <a:cs typeface="Arial" panose="020B0604020202020204" pitchFamily="34" charset="0"/>
            </a:endParaRPr>
          </a:p>
          <a:p>
            <a:pPr>
              <a:lnSpc>
                <a:spcPct val="107000"/>
              </a:lnSpc>
              <a:spcAft>
                <a:spcPts val="800"/>
              </a:spcAft>
            </a:pPr>
            <a:r>
              <a:rPr lang="en-US" sz="4000" b="1" dirty="0">
                <a:latin typeface="+mn-lt"/>
                <a:ea typeface="Calibri" panose="020F0502020204030204" pitchFamily="34" charset="0"/>
                <a:cs typeface="Arial" panose="020B0604020202020204" pitchFamily="34" charset="0"/>
              </a:rPr>
              <a:t>Method</a:t>
            </a:r>
            <a:endParaRPr lang="en-US" sz="2800" b="1" dirty="0">
              <a:latin typeface="+mn-lt"/>
              <a:ea typeface="Calibri" panose="020F0502020204030204" pitchFamily="34" charset="0"/>
              <a:cs typeface="Arial" panose="020B0604020202020204" pitchFamily="34" charset="0"/>
            </a:endParaRPr>
          </a:p>
          <a:p>
            <a:pPr>
              <a:lnSpc>
                <a:spcPct val="107000"/>
              </a:lnSpc>
              <a:spcAft>
                <a:spcPts val="800"/>
              </a:spcAft>
            </a:pPr>
            <a:r>
              <a:rPr lang="en-US" sz="2600" dirty="0">
                <a:latin typeface="+mn-lt"/>
                <a:ea typeface="Calibri" panose="020F0502020204030204" pitchFamily="34" charset="0"/>
                <a:cs typeface="Arial" panose="020B0604020202020204" pitchFamily="34" charset="0"/>
              </a:rPr>
              <a:t>A survey was distributed to HEMS crew in Norway, comprising eight fictional emergency medical scenarios with the potential for catastrophic event. Participants were required to categorize each scenario as CE or non-CE based on the presented factors. The scenario described above was included in the survey (scenario 8).</a:t>
            </a:r>
          </a:p>
          <a:p>
            <a:pPr>
              <a:lnSpc>
                <a:spcPct val="107000"/>
              </a:lnSpc>
              <a:spcAft>
                <a:spcPts val="800"/>
              </a:spcAft>
            </a:pPr>
            <a:r>
              <a:rPr lang="en-US" sz="2600" dirty="0">
                <a:latin typeface="+mn-lt"/>
                <a:ea typeface="Calibri" panose="020F0502020204030204" pitchFamily="34" charset="0"/>
                <a:cs typeface="Arial" panose="020B0604020202020204" pitchFamily="34" charset="0"/>
              </a:rPr>
              <a:t> </a:t>
            </a:r>
          </a:p>
          <a:p>
            <a:pPr>
              <a:lnSpc>
                <a:spcPct val="107000"/>
              </a:lnSpc>
              <a:spcAft>
                <a:spcPts val="800"/>
              </a:spcAft>
            </a:pPr>
            <a:r>
              <a:rPr lang="en-US" sz="4000" b="1" dirty="0">
                <a:latin typeface="+mn-lt"/>
                <a:ea typeface="Calibri" panose="020F0502020204030204" pitchFamily="34" charset="0"/>
                <a:cs typeface="Arial" panose="020B0604020202020204" pitchFamily="34" charset="0"/>
              </a:rPr>
              <a:t>Results</a:t>
            </a:r>
            <a:endParaRPr lang="en-US" sz="4000" b="1" dirty="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US" sz="26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6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6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600" dirty="0">
              <a:latin typeface="+mn-lt"/>
              <a:ea typeface="Calibri" panose="020F0502020204030204" pitchFamily="34" charset="0"/>
              <a:cs typeface="Arial" panose="020B0604020202020204" pitchFamily="34" charset="0"/>
            </a:endParaRPr>
          </a:p>
          <a:p>
            <a:pPr>
              <a:lnSpc>
                <a:spcPct val="107000"/>
              </a:lnSpc>
              <a:spcAft>
                <a:spcPts val="800"/>
              </a:spcAft>
            </a:pPr>
            <a:r>
              <a:rPr lang="en-US" sz="2600" dirty="0">
                <a:latin typeface="+mn-lt"/>
                <a:ea typeface="Calibri" panose="020F0502020204030204" pitchFamily="34" charset="0"/>
                <a:cs typeface="Arial" panose="020B0604020202020204" pitchFamily="34" charset="0"/>
              </a:rPr>
              <a:t>Of all the eight scenarios, only three of them had a significant agreement in the decision-making. This was scenario 1, 2 and 5 respectively. The most important factor that created uncertainty was “severity of the injury”, then followed by “number of people involved”. Together they constitute more than two thirds of the percentage of the four different factors. </a:t>
            </a:r>
            <a:endParaRPr lang="nb-NO" sz="26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nb-NO" dirty="0">
              <a:effectLst/>
              <a:latin typeface="Calibri" panose="020F0502020204030204" pitchFamily="34" charset="0"/>
              <a:ea typeface="Calibri" panose="020F0502020204030204" pitchFamily="34" charset="0"/>
              <a:cs typeface="Arial" panose="020B0604020202020204" pitchFamily="34" charset="0"/>
            </a:endParaRPr>
          </a:p>
          <a:p>
            <a:pPr eaLnBrk="1" hangingPunct="1">
              <a:spcBef>
                <a:spcPct val="50000"/>
              </a:spcBef>
            </a:pPr>
            <a:endParaRPr lang="en-US" altLang="nb-NO" sz="4000" b="1" dirty="0">
              <a:solidFill>
                <a:schemeClr val="tx1">
                  <a:lumMod val="85000"/>
                  <a:lumOff val="15000"/>
                </a:schemeClr>
              </a:solidFill>
              <a:latin typeface="+mn-lt"/>
            </a:endParaRPr>
          </a:p>
        </p:txBody>
      </p:sp>
      <p:sp>
        <p:nvSpPr>
          <p:cNvPr id="2061" name="Text Box 4" descr="Text field "/>
          <p:cNvSpPr txBox="1">
            <a:spLocks noChangeArrowheads="1"/>
          </p:cNvSpPr>
          <p:nvPr/>
        </p:nvSpPr>
        <p:spPr bwMode="auto">
          <a:xfrm>
            <a:off x="21476335" y="6226066"/>
            <a:ext cx="10033000" cy="150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a:lnSpc>
                <a:spcPct val="107000"/>
              </a:lnSpc>
              <a:spcAft>
                <a:spcPts val="800"/>
              </a:spcAft>
            </a:pPr>
            <a:endParaRPr lang="en-US" sz="2800" dirty="0">
              <a:latin typeface="+mn-lt"/>
              <a:ea typeface="Calibri" panose="020F0502020204030204" pitchFamily="34" charset="0"/>
              <a:cs typeface="Arial" panose="020B0604020202020204" pitchFamily="34" charset="0"/>
            </a:endParaRPr>
          </a:p>
          <a:p>
            <a:pPr eaLnBrk="1" hangingPunct="1">
              <a:spcBef>
                <a:spcPct val="50000"/>
              </a:spcBef>
            </a:pPr>
            <a:br>
              <a:rPr lang="en-US" altLang="nb-NO" sz="2800" b="1" dirty="0">
                <a:solidFill>
                  <a:schemeClr val="tx1">
                    <a:lumMod val="85000"/>
                    <a:lumOff val="15000"/>
                  </a:schemeClr>
                </a:solidFill>
                <a:latin typeface="+mn-lt"/>
              </a:rPr>
            </a:br>
            <a:endParaRPr lang="en-US" altLang="nb-NO" sz="28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br>
              <a:rPr lang="en-US" altLang="nb-NO" sz="3600" dirty="0">
                <a:solidFill>
                  <a:schemeClr val="tx1">
                    <a:lumMod val="85000"/>
                    <a:lumOff val="15000"/>
                  </a:schemeClr>
                </a:solidFill>
                <a:latin typeface="+mn-lt"/>
              </a:rPr>
            </a:br>
            <a:endParaRPr lang="en-US" altLang="nb-NO" sz="3600" dirty="0">
              <a:solidFill>
                <a:schemeClr val="tx1">
                  <a:lumMod val="85000"/>
                  <a:lumOff val="15000"/>
                </a:schemeClr>
              </a:solidFill>
              <a:latin typeface="+mn-lt"/>
            </a:endParaRPr>
          </a:p>
          <a:p>
            <a:pPr eaLnBrk="1" hangingPunct="1">
              <a:spcBef>
                <a:spcPct val="50000"/>
              </a:spcBef>
            </a:pPr>
            <a:endParaRPr lang="en-US" altLang="nb-NO" sz="3600" dirty="0">
              <a:solidFill>
                <a:schemeClr val="tx1">
                  <a:lumMod val="85000"/>
                  <a:lumOff val="15000"/>
                </a:schemeClr>
              </a:solidFill>
            </a:endParaRPr>
          </a:p>
        </p:txBody>
      </p:sp>
      <p:sp>
        <p:nvSpPr>
          <p:cNvPr id="2063" name="Text Box 5" descr="Text field "/>
          <p:cNvSpPr txBox="1">
            <a:spLocks noChangeArrowheads="1"/>
          </p:cNvSpPr>
          <p:nvPr/>
        </p:nvSpPr>
        <p:spPr bwMode="auto">
          <a:xfrm>
            <a:off x="31925575" y="6225989"/>
            <a:ext cx="10033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000" b="1" dirty="0">
                <a:solidFill>
                  <a:schemeClr val="tx1">
                    <a:lumMod val="85000"/>
                    <a:lumOff val="15000"/>
                  </a:schemeClr>
                </a:solidFill>
                <a:latin typeface="+mn-lt"/>
              </a:rPr>
              <a:t>Our proposal: Decision support system </a:t>
            </a:r>
          </a:p>
        </p:txBody>
      </p:sp>
      <p:sp>
        <p:nvSpPr>
          <p:cNvPr id="2065" name="References" descr="Field for references"/>
          <p:cNvSpPr txBox="1">
            <a:spLocks noChangeArrowheads="1"/>
          </p:cNvSpPr>
          <p:nvPr/>
        </p:nvSpPr>
        <p:spPr bwMode="auto">
          <a:xfrm>
            <a:off x="21801392" y="27460575"/>
            <a:ext cx="9576752"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dirty="0">
                <a:solidFill>
                  <a:schemeClr val="tx1">
                    <a:lumMod val="85000"/>
                    <a:lumOff val="15000"/>
                  </a:schemeClr>
                </a:solidFill>
                <a:latin typeface="+mn-lt"/>
              </a:rPr>
              <a:t>REFERENCES</a:t>
            </a:r>
          </a:p>
          <a:p>
            <a:pPr eaLnBrk="1" hangingPunct="1"/>
            <a:r>
              <a:rPr lang="en-US" sz="2000" dirty="0">
                <a:latin typeface="+mj-lt"/>
                <a:ea typeface="Calibri" panose="020F0502020204030204" pitchFamily="34" charset="0"/>
              </a:rPr>
              <a:t>1</a:t>
            </a:r>
            <a:r>
              <a:rPr lang="en-US" sz="2000" dirty="0">
                <a:effectLst/>
                <a:latin typeface="+mj-lt"/>
                <a:ea typeface="Calibri" panose="020F0502020204030204" pitchFamily="34" charset="0"/>
              </a:rPr>
              <a:t>.	Dreyer K, Jensen ÅC, </a:t>
            </a:r>
            <a:r>
              <a:rPr lang="en-US" sz="2000" dirty="0" err="1">
                <a:effectLst/>
                <a:latin typeface="+mj-lt"/>
                <a:ea typeface="Calibri" panose="020F0502020204030204" pitchFamily="34" charset="0"/>
              </a:rPr>
              <a:t>Tveitane</a:t>
            </a:r>
            <a:r>
              <a:rPr lang="en-US" sz="2000" dirty="0">
                <a:effectLst/>
                <a:latin typeface="+mj-lt"/>
                <a:ea typeface="Calibri" panose="020F0502020204030204" pitchFamily="34" charset="0"/>
              </a:rPr>
              <a:t> PM. Modul 6 </a:t>
            </a:r>
            <a:r>
              <a:rPr lang="en-US" sz="2000" dirty="0" err="1">
                <a:effectLst/>
                <a:latin typeface="+mj-lt"/>
                <a:ea typeface="Calibri" panose="020F0502020204030204" pitchFamily="34" charset="0"/>
              </a:rPr>
              <a:t>Rekvirering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varsling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koordinering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og</a:t>
            </a:r>
            <a:r>
              <a:rPr lang="en-US" sz="2000" dirty="0">
                <a:effectLst/>
                <a:latin typeface="+mj-lt"/>
                <a:ea typeface="Calibri" panose="020F0502020204030204" pitchFamily="34" charset="0"/>
              </a:rPr>
              <a:t> flight following av </a:t>
            </a:r>
            <a:r>
              <a:rPr lang="en-US" sz="2000" dirty="0" err="1">
                <a:effectLst/>
                <a:latin typeface="+mj-lt"/>
                <a:ea typeface="Calibri" panose="020F0502020204030204" pitchFamily="34" charset="0"/>
              </a:rPr>
              <a:t>luftambulansehelikopter</a:t>
            </a:r>
            <a:r>
              <a:rPr lang="en-US" sz="2000" dirty="0">
                <a:effectLst/>
                <a:latin typeface="+mj-lt"/>
                <a:ea typeface="Calibri" panose="020F0502020204030204" pitchFamily="34" charset="0"/>
              </a:rPr>
              <a:t> [Report]. Bergen: </a:t>
            </a:r>
            <a:r>
              <a:rPr lang="en-US" sz="2000" dirty="0" err="1">
                <a:effectLst/>
                <a:latin typeface="+mj-lt"/>
                <a:ea typeface="Calibri" panose="020F0502020204030204" pitchFamily="34" charset="0"/>
              </a:rPr>
              <a:t>Nasjonalt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kompetansesenter</a:t>
            </a:r>
            <a:r>
              <a:rPr lang="en-US" sz="2000" dirty="0">
                <a:effectLst/>
                <a:latin typeface="+mj-lt"/>
                <a:ea typeface="Calibri" panose="020F0502020204030204" pitchFamily="34" charset="0"/>
              </a:rPr>
              <a:t> for </a:t>
            </a:r>
            <a:r>
              <a:rPr lang="en-US" sz="2000" dirty="0" err="1">
                <a:effectLst/>
                <a:latin typeface="+mj-lt"/>
                <a:ea typeface="Calibri" panose="020F0502020204030204" pitchFamily="34" charset="0"/>
              </a:rPr>
              <a:t>helsetjenestens</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kommunikasjonsberedskap</a:t>
            </a:r>
            <a:r>
              <a:rPr lang="en-US" sz="2000" dirty="0">
                <a:effectLst/>
                <a:latin typeface="+mj-lt"/>
                <a:ea typeface="Calibri" panose="020F0502020204030204" pitchFamily="34" charset="0"/>
              </a:rPr>
              <a:t>; 2019 [cited 2023 10.02]. 2. edition:[Available from: </a:t>
            </a:r>
            <a:r>
              <a:rPr lang="en-US" sz="2000" u="sng" dirty="0">
                <a:solidFill>
                  <a:srgbClr val="0563C1"/>
                </a:solidFill>
                <a:effectLst/>
                <a:latin typeface="+mj-lt"/>
                <a:ea typeface="Calibri" panose="020F0502020204030204" pitchFamily="34" charset="0"/>
                <a:hlinkClick r:id="rId3"/>
              </a:rPr>
              <a:t>https://kokom.no/wp-content/uploads/2019/09/20190607-Modul-6-Versjon-2-med-f%C3%B8lgebrev.pdf</a:t>
            </a:r>
            <a:r>
              <a:rPr lang="en-US" sz="2000" dirty="0">
                <a:effectLst/>
                <a:latin typeface="+mj-lt"/>
                <a:ea typeface="Calibri" panose="020F0502020204030204" pitchFamily="34" charset="0"/>
              </a:rPr>
              <a:t>.</a:t>
            </a:r>
            <a:endParaRPr lang="nb-NO" sz="2000" dirty="0">
              <a:effectLst/>
              <a:latin typeface="+mj-lt"/>
              <a:ea typeface="Calibri" panose="020F0502020204030204" pitchFamily="34" charset="0"/>
            </a:endParaRPr>
          </a:p>
          <a:p>
            <a:pPr eaLnBrk="1" hangingPunct="1"/>
            <a:endParaRPr lang="nb-NO" altLang="nb-NO" sz="1400" dirty="0">
              <a:solidFill>
                <a:schemeClr val="tx1">
                  <a:lumMod val="85000"/>
                  <a:lumOff val="15000"/>
                </a:schemeClr>
              </a:solidFill>
              <a:latin typeface="+mn-lt"/>
            </a:endParaRPr>
          </a:p>
        </p:txBody>
      </p:sp>
      <p:sp>
        <p:nvSpPr>
          <p:cNvPr id="2066" name="Acknowledgements" descr="Field for acknowledgements"/>
          <p:cNvSpPr txBox="1">
            <a:spLocks noChangeArrowheads="1"/>
          </p:cNvSpPr>
          <p:nvPr/>
        </p:nvSpPr>
        <p:spPr bwMode="auto">
          <a:xfrm>
            <a:off x="31962408" y="27460575"/>
            <a:ext cx="97409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dirty="0">
                <a:solidFill>
                  <a:schemeClr val="tx1">
                    <a:lumMod val="85000"/>
                    <a:lumOff val="15000"/>
                  </a:schemeClr>
                </a:solidFill>
                <a:latin typeface="+mn-lt"/>
              </a:rPr>
              <a:t>ACKNOWLEDGEMENTS</a:t>
            </a:r>
          </a:p>
          <a:p>
            <a:pPr eaLnBrk="1" hangingPunct="1"/>
            <a:r>
              <a:rPr lang="en-US" altLang="nb-NO" sz="2000" dirty="0">
                <a:solidFill>
                  <a:schemeClr val="tx1">
                    <a:lumMod val="85000"/>
                    <a:lumOff val="15000"/>
                  </a:schemeClr>
                </a:solidFill>
                <a:latin typeface="+mn-lt"/>
              </a:rPr>
              <a:t>We would like to express our sincerest gratitude to Bård Einar Heradstveit for his guidance and support as the supervisor of our study. </a:t>
            </a:r>
            <a:endParaRPr lang="en-GB" altLang="nb-NO" sz="2000" dirty="0">
              <a:solidFill>
                <a:schemeClr val="tx1">
                  <a:lumMod val="85000"/>
                  <a:lumOff val="15000"/>
                </a:schemeClr>
              </a:solidFill>
              <a:latin typeface="+mn-lt"/>
            </a:endParaRPr>
          </a:p>
          <a:p>
            <a:pPr eaLnBrk="1" hangingPunct="1"/>
            <a:r>
              <a:rPr lang="en-US" altLang="nb-NO" sz="2000" dirty="0">
                <a:solidFill>
                  <a:schemeClr val="tx1">
                    <a:lumMod val="85000"/>
                    <a:lumOff val="15000"/>
                  </a:schemeClr>
                </a:solidFill>
                <a:latin typeface="+mn-lt"/>
              </a:rPr>
              <a:t>We would also like to thank the Norwegian air ambulance for providing us with access to their resources and for their willingness to collaborate with us on this project. Their insights and feedback have been integral to our understanding of the practical implications of our research.</a:t>
            </a:r>
            <a:endParaRPr lang="en-GB" altLang="nb-NO" sz="2000" dirty="0">
              <a:solidFill>
                <a:schemeClr val="tx1">
                  <a:lumMod val="85000"/>
                  <a:lumOff val="15000"/>
                </a:schemeClr>
              </a:solidFill>
              <a:latin typeface="+mn-lt"/>
            </a:endParaRPr>
          </a:p>
        </p:txBody>
      </p:sp>
      <p:pic>
        <p:nvPicPr>
          <p:cNvPr id="6" name="Bilde 5">
            <a:extLst>
              <a:ext uri="{FF2B5EF4-FFF2-40B4-BE49-F238E27FC236}">
                <a16:creationId xmlns:a16="http://schemas.microsoft.com/office/drawing/2014/main" id="{19925AF9-9A9E-D1AD-FC2F-462C3E196A3A}"/>
              </a:ext>
            </a:extLst>
          </p:cNvPr>
          <p:cNvPicPr>
            <a:picLocks noChangeAspect="1"/>
          </p:cNvPicPr>
          <p:nvPr/>
        </p:nvPicPr>
        <p:blipFill>
          <a:blip r:embed="rId4"/>
          <a:stretch>
            <a:fillRect/>
          </a:stretch>
        </p:blipFill>
        <p:spPr>
          <a:xfrm>
            <a:off x="31378144" y="7160713"/>
            <a:ext cx="10988227" cy="11675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Bilde 12">
            <a:extLst>
              <a:ext uri="{FF2B5EF4-FFF2-40B4-BE49-F238E27FC236}">
                <a16:creationId xmlns:a16="http://schemas.microsoft.com/office/drawing/2014/main" id="{933A27F1-CEB1-FDFE-9B3A-D5E847F9B1C5}"/>
              </a:ext>
            </a:extLst>
          </p:cNvPr>
          <p:cNvPicPr>
            <a:picLocks noChangeAspect="1"/>
          </p:cNvPicPr>
          <p:nvPr/>
        </p:nvPicPr>
        <p:blipFill>
          <a:blip r:embed="rId5"/>
          <a:stretch>
            <a:fillRect/>
          </a:stretch>
        </p:blipFill>
        <p:spPr>
          <a:xfrm>
            <a:off x="22355607" y="6225989"/>
            <a:ext cx="7692075" cy="13771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Bilde 15">
            <a:extLst>
              <a:ext uri="{FF2B5EF4-FFF2-40B4-BE49-F238E27FC236}">
                <a16:creationId xmlns:a16="http://schemas.microsoft.com/office/drawing/2014/main" id="{FF0A09D4-5895-616F-955E-25627B459636}"/>
              </a:ext>
            </a:extLst>
          </p:cNvPr>
          <p:cNvPicPr>
            <a:picLocks noChangeAspect="1"/>
          </p:cNvPicPr>
          <p:nvPr/>
        </p:nvPicPr>
        <p:blipFill>
          <a:blip r:embed="rId6"/>
          <a:stretch>
            <a:fillRect/>
          </a:stretch>
        </p:blipFill>
        <p:spPr>
          <a:xfrm>
            <a:off x="22185604" y="22213653"/>
            <a:ext cx="8614462" cy="4519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kstSylinder 17">
            <a:extLst>
              <a:ext uri="{FF2B5EF4-FFF2-40B4-BE49-F238E27FC236}">
                <a16:creationId xmlns:a16="http://schemas.microsoft.com/office/drawing/2014/main" id="{3A0A428D-2D49-C3C2-777C-026ADC6E440B}"/>
              </a:ext>
            </a:extLst>
          </p:cNvPr>
          <p:cNvSpPr txBox="1"/>
          <p:nvPr/>
        </p:nvSpPr>
        <p:spPr>
          <a:xfrm>
            <a:off x="21921183" y="20576700"/>
            <a:ext cx="9879299" cy="1384995"/>
          </a:xfrm>
          <a:prstGeom prst="rect">
            <a:avLst/>
          </a:prstGeom>
          <a:noFill/>
        </p:spPr>
        <p:txBody>
          <a:bodyPr wrap="square" rtlCol="0">
            <a:spAutoFit/>
          </a:bodyPr>
          <a:lstStyle/>
          <a:p>
            <a:r>
              <a:rPr lang="en-US" sz="3200" b="1" dirty="0">
                <a:latin typeface="+mn-lt"/>
                <a:ea typeface="Calibri" panose="020F0502020204030204" pitchFamily="34" charset="0"/>
                <a:cs typeface="Arial" panose="020B0604020202020204" pitchFamily="34" charset="0"/>
              </a:rPr>
              <a:t>Participants opinion on CE</a:t>
            </a:r>
          </a:p>
          <a:p>
            <a:r>
              <a:rPr lang="en-US" sz="2600" dirty="0">
                <a:latin typeface="+mn-lt"/>
                <a:ea typeface="Calibri" panose="020F0502020204030204" pitchFamily="34" charset="0"/>
                <a:cs typeface="Arial" panose="020B0604020202020204" pitchFamily="34" charset="0"/>
              </a:rPr>
              <a:t>Displayed below are some of the factors that the participants deemed as most crucial in relation to CE:</a:t>
            </a:r>
            <a:endParaRPr lang="nb-NO" dirty="0"/>
          </a:p>
        </p:txBody>
      </p:sp>
      <p:pic>
        <p:nvPicPr>
          <p:cNvPr id="20" name="Bilde 19">
            <a:extLst>
              <a:ext uri="{FF2B5EF4-FFF2-40B4-BE49-F238E27FC236}">
                <a16:creationId xmlns:a16="http://schemas.microsoft.com/office/drawing/2014/main" id="{6C1ECF97-47BC-BF3C-3FAA-E2ADDB009C4C}"/>
              </a:ext>
            </a:extLst>
          </p:cNvPr>
          <p:cNvPicPr>
            <a:picLocks noChangeAspect="1"/>
          </p:cNvPicPr>
          <p:nvPr/>
        </p:nvPicPr>
        <p:blipFill>
          <a:blip r:embed="rId7"/>
          <a:stretch>
            <a:fillRect/>
          </a:stretch>
        </p:blipFill>
        <p:spPr>
          <a:xfrm>
            <a:off x="17131943" y="21305723"/>
            <a:ext cx="3679161" cy="3044068"/>
          </a:xfrm>
          <a:prstGeom prst="rect">
            <a:avLst/>
          </a:prstGeom>
          <a:ln>
            <a:solidFill>
              <a:schemeClr val="tx1"/>
            </a:solidFill>
          </a:ln>
        </p:spPr>
      </p:pic>
      <p:pic>
        <p:nvPicPr>
          <p:cNvPr id="2" name="Bilde 1">
            <a:extLst>
              <a:ext uri="{FF2B5EF4-FFF2-40B4-BE49-F238E27FC236}">
                <a16:creationId xmlns:a16="http://schemas.microsoft.com/office/drawing/2014/main" id="{D51BF848-C288-24F7-4D04-55D00AF96E76}"/>
              </a:ext>
            </a:extLst>
          </p:cNvPr>
          <p:cNvPicPr>
            <a:picLocks noChangeAspect="1"/>
          </p:cNvPicPr>
          <p:nvPr/>
        </p:nvPicPr>
        <p:blipFill>
          <a:blip r:embed="rId8"/>
          <a:stretch>
            <a:fillRect/>
          </a:stretch>
        </p:blipFill>
        <p:spPr>
          <a:xfrm>
            <a:off x="11871585" y="11396860"/>
            <a:ext cx="8939519" cy="6264166"/>
          </a:xfrm>
          <a:prstGeom prst="rect">
            <a:avLst/>
          </a:prstGeom>
          <a:ln>
            <a:solidFill>
              <a:schemeClr val="tx1"/>
            </a:solidFill>
          </a:ln>
        </p:spPr>
      </p:pic>
      <p:pic>
        <p:nvPicPr>
          <p:cNvPr id="4" name="Bilde 3">
            <a:extLst>
              <a:ext uri="{FF2B5EF4-FFF2-40B4-BE49-F238E27FC236}">
                <a16:creationId xmlns:a16="http://schemas.microsoft.com/office/drawing/2014/main" id="{B6C18DAA-A13C-8765-E391-8EAF0B8C25DC}"/>
              </a:ext>
            </a:extLst>
          </p:cNvPr>
          <p:cNvPicPr>
            <a:picLocks noChangeAspect="1"/>
          </p:cNvPicPr>
          <p:nvPr/>
        </p:nvPicPr>
        <p:blipFill>
          <a:blip r:embed="rId9"/>
          <a:stretch>
            <a:fillRect/>
          </a:stretch>
        </p:blipFill>
        <p:spPr>
          <a:xfrm>
            <a:off x="1182688" y="21321820"/>
            <a:ext cx="9381375" cy="4556951"/>
          </a:xfrm>
          <a:prstGeom prst="rect">
            <a:avLst/>
          </a:prstGeom>
          <a:ln>
            <a:solidFill>
              <a:schemeClr val="tx1"/>
            </a:solidFill>
          </a:ln>
        </p:spPr>
      </p:pic>
      <p:sp>
        <p:nvSpPr>
          <p:cNvPr id="3" name="TekstSylinder 2">
            <a:extLst>
              <a:ext uri="{FF2B5EF4-FFF2-40B4-BE49-F238E27FC236}">
                <a16:creationId xmlns:a16="http://schemas.microsoft.com/office/drawing/2014/main" id="{1B3D9152-66BC-6DAF-39E3-EE7C129FDCFD}"/>
              </a:ext>
            </a:extLst>
          </p:cNvPr>
          <p:cNvSpPr txBox="1"/>
          <p:nvPr/>
        </p:nvSpPr>
        <p:spPr>
          <a:xfrm>
            <a:off x="32116109" y="19997531"/>
            <a:ext cx="9879299" cy="5909310"/>
          </a:xfrm>
          <a:prstGeom prst="rect">
            <a:avLst/>
          </a:prstGeom>
          <a:noFill/>
        </p:spPr>
        <p:txBody>
          <a:bodyPr wrap="square" rtlCol="0">
            <a:spAutoFit/>
          </a:bodyPr>
          <a:lstStyle/>
          <a:p>
            <a:r>
              <a:rPr lang="en-US" sz="4000" b="1" dirty="0">
                <a:latin typeface="+mn-lt"/>
                <a:ea typeface="Calibri" panose="020F0502020204030204" pitchFamily="34" charset="0"/>
                <a:cs typeface="Arial" panose="020B0604020202020204" pitchFamily="34" charset="0"/>
              </a:rPr>
              <a:t>Conclusion</a:t>
            </a:r>
          </a:p>
          <a:p>
            <a:r>
              <a:rPr lang="en-US" sz="2600" dirty="0">
                <a:latin typeface="+mn-lt"/>
                <a:ea typeface="Calibri" panose="020F0502020204030204" pitchFamily="34" charset="0"/>
                <a:cs typeface="Arial" panose="020B0604020202020204" pitchFamily="34" charset="0"/>
              </a:rPr>
              <a:t>The results of our research show that there is a high degree of subjectivity and lack of agreement in the assessment of a potential catastrophic event among air ambulance personnel in Norway. </a:t>
            </a:r>
          </a:p>
          <a:p>
            <a:r>
              <a:rPr lang="en-US" sz="2600" dirty="0">
                <a:latin typeface="+mn-lt"/>
              </a:rPr>
              <a:t>To address this issue, we have proposed the development of a decision support system to assist air ambulance personnel in the assessment of potential catastrophic events. </a:t>
            </a:r>
          </a:p>
          <a:p>
            <a:r>
              <a:rPr lang="en-US" sz="2600" dirty="0">
                <a:latin typeface="+mn-lt"/>
              </a:rPr>
              <a:t>We believe that the implementation of a decision support system has the potential to improve the overall effectiveness and safety of air ambulance operations in Norway</a:t>
            </a:r>
          </a:p>
          <a:p>
            <a:r>
              <a:rPr lang="en-US" sz="2600" dirty="0">
                <a:latin typeface="+mn-lt"/>
              </a:rPr>
              <a:t>We recommend that future research be conducted to further explore the feasibility and potential benefits of a decision support system in the context of air ambulance operations</a:t>
            </a:r>
            <a:endParaRPr lang="nb-NO" sz="2600" dirty="0">
              <a:latin typeface="+mn-lt"/>
            </a:endParaRPr>
          </a:p>
        </p:txBody>
      </p:sp>
      <p:sp>
        <p:nvSpPr>
          <p:cNvPr id="5" name="Text Box 5" descr="Text field ">
            <a:extLst>
              <a:ext uri="{FF2B5EF4-FFF2-40B4-BE49-F238E27FC236}">
                <a16:creationId xmlns:a16="http://schemas.microsoft.com/office/drawing/2014/main" id="{C732A02E-C1FE-ED61-3155-64E2C2A34732}"/>
              </a:ext>
            </a:extLst>
          </p:cNvPr>
          <p:cNvSpPr txBox="1">
            <a:spLocks noChangeArrowheads="1"/>
          </p:cNvSpPr>
          <p:nvPr/>
        </p:nvSpPr>
        <p:spPr bwMode="auto">
          <a:xfrm>
            <a:off x="1240332" y="25868119"/>
            <a:ext cx="1003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2000" i="1" dirty="0">
                <a:solidFill>
                  <a:schemeClr val="tx1">
                    <a:lumMod val="85000"/>
                    <a:lumOff val="15000"/>
                  </a:schemeClr>
                </a:solidFill>
                <a:latin typeface="+mn-lt"/>
              </a:rPr>
              <a:t>Photo: Jan Ove Berntsen</a:t>
            </a:r>
          </a:p>
        </p:txBody>
      </p:sp>
      <p:sp>
        <p:nvSpPr>
          <p:cNvPr id="10" name="TekstSylinder 9">
            <a:extLst>
              <a:ext uri="{FF2B5EF4-FFF2-40B4-BE49-F238E27FC236}">
                <a16:creationId xmlns:a16="http://schemas.microsoft.com/office/drawing/2014/main" id="{C8E51843-F4BE-3297-C5CD-BFADD56373D9}"/>
              </a:ext>
            </a:extLst>
          </p:cNvPr>
          <p:cNvSpPr txBox="1"/>
          <p:nvPr/>
        </p:nvSpPr>
        <p:spPr>
          <a:xfrm>
            <a:off x="11351369" y="22252214"/>
            <a:ext cx="4958451" cy="2399888"/>
          </a:xfrm>
          <a:prstGeom prst="rect">
            <a:avLst/>
          </a:prstGeom>
          <a:noFill/>
        </p:spPr>
        <p:txBody>
          <a:bodyPr wrap="square" rtlCol="0">
            <a:spAutoFit/>
          </a:bodyPr>
          <a:lstStyle/>
          <a:p>
            <a:pPr>
              <a:lnSpc>
                <a:spcPct val="107000"/>
              </a:lnSpc>
              <a:spcAft>
                <a:spcPts val="800"/>
              </a:spcAft>
            </a:pPr>
            <a:r>
              <a:rPr lang="en-US" sz="2600" dirty="0">
                <a:latin typeface="+mn-lt"/>
                <a:ea typeface="Calibri" panose="020F0502020204030204" pitchFamily="34" charset="0"/>
                <a:cs typeface="Arial" panose="020B0604020202020204" pitchFamily="34" charset="0"/>
              </a:rPr>
              <a:t>The study included a total of </a:t>
            </a:r>
            <a:r>
              <a:rPr lang="en-US" sz="2600" b="1" dirty="0">
                <a:latin typeface="+mn-lt"/>
                <a:ea typeface="Calibri" panose="020F0502020204030204" pitchFamily="34" charset="0"/>
                <a:cs typeface="Arial" panose="020B0604020202020204" pitchFamily="34" charset="0"/>
              </a:rPr>
              <a:t>108 participants</a:t>
            </a:r>
            <a:r>
              <a:rPr lang="en-US" sz="2600" dirty="0">
                <a:latin typeface="+mn-lt"/>
                <a:ea typeface="Calibri" panose="020F0502020204030204" pitchFamily="34" charset="0"/>
                <a:cs typeface="Arial" panose="020B0604020202020204" pitchFamily="34" charset="0"/>
              </a:rPr>
              <a:t>, resulting in a </a:t>
            </a:r>
            <a:r>
              <a:rPr lang="en-US" sz="2600" b="1" dirty="0">
                <a:latin typeface="+mn-lt"/>
                <a:ea typeface="Calibri" panose="020F0502020204030204" pitchFamily="34" charset="0"/>
                <a:cs typeface="Arial" panose="020B0604020202020204" pitchFamily="34" charset="0"/>
              </a:rPr>
              <a:t>response rate of 41.7% </a:t>
            </a:r>
            <a:r>
              <a:rPr lang="en-US" sz="2600" dirty="0">
                <a:latin typeface="+mn-lt"/>
                <a:ea typeface="Calibri" panose="020F0502020204030204" pitchFamily="34" charset="0"/>
                <a:cs typeface="Arial" panose="020B0604020202020204" pitchFamily="34" charset="0"/>
              </a:rPr>
              <a:t>among  the HEMS crew in Norway.</a:t>
            </a:r>
          </a:p>
          <a:p>
            <a:endParaRPr lang="nb-NO" dirty="0"/>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791</Words>
  <Application>Microsoft Office PowerPoint</Application>
  <PresentationFormat>Egendefinert</PresentationFormat>
  <Paragraphs>76</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Asgeir Werner-Ristesund</cp:lastModifiedBy>
  <cp:revision>1</cp:revision>
  <cp:lastPrinted>2016-05-27T08:05:21Z</cp:lastPrinted>
  <dcterms:created xsi:type="dcterms:W3CDTF">2006-11-02T13:18:58Z</dcterms:created>
  <dcterms:modified xsi:type="dcterms:W3CDTF">2023-05-22T12:15:21Z</dcterms:modified>
</cp:coreProperties>
</file>