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1"/>
    <a:srgbClr val="FFAA79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9" autoAdjust="0"/>
    <p:restoredTop sz="90179" autoAdjust="0"/>
  </p:normalViewPr>
  <p:slideViewPr>
    <p:cSldViewPr snapToGrid="0">
      <p:cViewPr>
        <p:scale>
          <a:sx n="27" d="100"/>
          <a:sy n="27" d="100"/>
        </p:scale>
        <p:origin x="880" y="144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7275" y="27323832"/>
            <a:ext cx="10790565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 Protein-Induced Allergic Proctocolitis</a:t>
            </a:r>
            <a:endParaRPr lang="nb-NO" altLang="nb-NO" sz="1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293935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Eliminasjonsdiett</a:t>
            </a:r>
            <a:r>
              <a:rPr lang="en-US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behandling</a:t>
            </a:r>
            <a:r>
              <a:rPr lang="en-US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altLang="nb-NO" sz="4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allergisk</a:t>
            </a:r>
            <a:r>
              <a:rPr lang="en-US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proktokolitt</a:t>
            </a:r>
            <a:r>
              <a:rPr lang="en-US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hos </a:t>
            </a:r>
            <a:r>
              <a:rPr lang="en-US" altLang="nb-NO" sz="4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spedbarn</a:t>
            </a:r>
            <a:endParaRPr lang="nb-NO" altLang="nb-NO" sz="4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696747" y="2615262"/>
            <a:ext cx="6129326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Emilija Vilkauskaite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Bergen</a:t>
            </a:r>
          </a:p>
          <a:p>
            <a:pPr algn="r" eaLnBrk="1" hangingPunct="1"/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emilijavilkauskaite@gmail.com</a:t>
            </a:r>
            <a:endParaRPr lang="nb-NO" altLang="nb-NO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9962147" y="7140296"/>
            <a:ext cx="13846315" cy="10119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b-NO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SAMMENDRAG</a:t>
            </a:r>
          </a:p>
          <a:p>
            <a:r>
              <a:rPr lang="nb-NO" sz="5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Allergisk </a:t>
            </a:r>
            <a:r>
              <a:rPr lang="nb-NO" sz="5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proktokolitt</a:t>
            </a:r>
            <a:r>
              <a:rPr lang="nb-NO" sz="5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er en tilstand som affiserer spedbarn og fører til betennelse i nedre del av tykktarmen, noe som fører til blodtilblandet, slimete avføring hos et ellers friskt spedbarn. Eliminasjonsdiett er en vanlig behandling for denne tilstanden, men </a:t>
            </a:r>
            <a:r>
              <a:rPr lang="nb-NO" sz="5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b-NO" sz="5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 har blitt drøftet om eliminasjonsbehandling i det hele tatt er nødvendig grunnet tilstandens godartete natur. Målet med denne hovedoppgaven er se nærmere på evidensgrunnlaget for denne behandlingsformen.</a:t>
            </a: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4988592" y="26126182"/>
            <a:ext cx="16149723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REFERANSER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Figur 1</a:t>
            </a:r>
            <a:r>
              <a:rPr lang="nb-NO" altLang="nb-NO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nb-NO" sz="2800" dirty="0" err="1">
                <a:effectLst/>
                <a:latin typeface="TimesNewRomanPSMT"/>
              </a:rPr>
              <a:t>Labrosse</a:t>
            </a:r>
            <a:r>
              <a:rPr lang="nb-NO" sz="2800" dirty="0">
                <a:effectLst/>
                <a:latin typeface="TimesNewRomanPSMT"/>
              </a:rPr>
              <a:t> R, Graham F, </a:t>
            </a:r>
            <a:r>
              <a:rPr lang="nb-NO" sz="2800" dirty="0" err="1">
                <a:effectLst/>
                <a:latin typeface="TimesNewRomanPSMT"/>
              </a:rPr>
              <a:t>Caubet</a:t>
            </a:r>
            <a:r>
              <a:rPr lang="nb-NO" sz="2800" dirty="0">
                <a:effectLst/>
                <a:latin typeface="TimesNewRomanPSMT"/>
              </a:rPr>
              <a:t> JC. Non-</a:t>
            </a:r>
            <a:r>
              <a:rPr lang="nb-NO" sz="2800" dirty="0" err="1">
                <a:effectLst/>
                <a:latin typeface="TimesNewRomanPSMT"/>
              </a:rPr>
              <a:t>IgE</a:t>
            </a:r>
            <a:r>
              <a:rPr lang="nb-NO" sz="2800" dirty="0">
                <a:effectLst/>
                <a:latin typeface="TimesNewRomanPSMT"/>
              </a:rPr>
              <a:t>-</a:t>
            </a:r>
            <a:r>
              <a:rPr lang="nb-NO" sz="2800" dirty="0" err="1">
                <a:effectLst/>
                <a:latin typeface="TimesNewRomanPSMT"/>
              </a:rPr>
              <a:t>Mediated</a:t>
            </a:r>
            <a:r>
              <a:rPr lang="nb-NO" sz="2800" dirty="0">
                <a:effectLst/>
                <a:latin typeface="TimesNewRomanPSMT"/>
              </a:rPr>
              <a:t> Gastrointestinal Food </a:t>
            </a:r>
            <a:r>
              <a:rPr lang="nb-NO" sz="2800" dirty="0" err="1">
                <a:effectLst/>
                <a:latin typeface="TimesNewRomanPSMT"/>
              </a:rPr>
              <a:t>Allergies</a:t>
            </a:r>
            <a:r>
              <a:rPr lang="nb-NO" sz="2800" dirty="0">
                <a:effectLst/>
                <a:latin typeface="TimesNewRomanPSMT"/>
              </a:rPr>
              <a:t> in </a:t>
            </a:r>
            <a:r>
              <a:rPr lang="nb-NO" sz="2800" dirty="0" err="1">
                <a:effectLst/>
                <a:latin typeface="TimesNewRomanPSMT"/>
              </a:rPr>
              <a:t>Children</a:t>
            </a:r>
            <a:r>
              <a:rPr lang="nb-NO" sz="2800" dirty="0">
                <a:effectLst/>
                <a:latin typeface="TimesNewRomanPSMT"/>
              </a:rPr>
              <a:t>: An Update. </a:t>
            </a:r>
            <a:r>
              <a:rPr lang="nb-NO" sz="2800" dirty="0" err="1">
                <a:effectLst/>
                <a:latin typeface="TimesNewRomanPSMT"/>
              </a:rPr>
              <a:t>Nutrients</a:t>
            </a:r>
            <a:r>
              <a:rPr lang="nb-NO" sz="2800" dirty="0">
                <a:effectLst/>
                <a:latin typeface="TimesNewRomanPSMT"/>
              </a:rPr>
              <a:t>. 14. juli 2020;12(7):2086.</a:t>
            </a:r>
            <a:br>
              <a:rPr lang="nb-NO" sz="2800" dirty="0">
                <a:effectLst/>
                <a:latin typeface="TimesNewRomanPSMT"/>
              </a:rPr>
            </a:br>
            <a:endParaRPr lang="nb-NO" sz="2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EB061E95-8442-C9E4-EEAB-326361D69523}"/>
              </a:ext>
            </a:extLst>
          </p:cNvPr>
          <p:cNvSpPr txBox="1"/>
          <p:nvPr/>
        </p:nvSpPr>
        <p:spPr>
          <a:xfrm>
            <a:off x="2509251" y="18871481"/>
            <a:ext cx="21299211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nb-NO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</a:p>
          <a:p>
            <a:r>
              <a:rPr lang="nb-NO" sz="5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Hovedoppgaven er en litteraturstudie der det ble forsøkt å skape en oversikt over tilgjengelig informasjon om det aktuelle temaet. Litteraturgjennomgangen er basert </a:t>
            </a:r>
            <a:r>
              <a:rPr lang="nb-NO" sz="5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nb-NO" sz="5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et utvalg av 8 aktuelle artikler og 2 kliniske studier, og litteratursøket ble gjort i </a:t>
            </a:r>
            <a:r>
              <a:rPr lang="nb-NO" sz="54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PubMed</a:t>
            </a:r>
            <a:r>
              <a:rPr lang="nb-NO" sz="5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I tillegg ble 9 aktuelle studier og artikler fra tidligere søk inkludert og systematisert i en tabellform som vedlegg 2 for å skape bedre oversikt over temaet. </a:t>
            </a:r>
            <a:endParaRPr lang="nb-NO"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0" lang="en-GB" altLang="nb-NO" sz="54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0" lang="en-GB" altLang="nb-NO" sz="4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471C6C2-A6F2-1A53-77E0-9C57881BB609}"/>
              </a:ext>
            </a:extLst>
          </p:cNvPr>
          <p:cNvSpPr txBox="1"/>
          <p:nvPr/>
        </p:nvSpPr>
        <p:spPr>
          <a:xfrm>
            <a:off x="25676351" y="7140296"/>
            <a:ext cx="14622924" cy="99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b="1" dirty="0">
                <a:latin typeface="Calibri" panose="020F0502020204030204" pitchFamily="34" charset="0"/>
                <a:cs typeface="Calibri" panose="020F0502020204030204" pitchFamily="34" charset="0"/>
              </a:rPr>
              <a:t>KONKLUSJON</a:t>
            </a:r>
            <a:endParaRPr lang="nb-NO" sz="4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5400" dirty="0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 fleste FPIAP tilfeller skyldes melkeproteinallergi. Behandlingen for tilstanden er eliminasjon av det aktuelle allergenet, og i de fleste tilfeller betyr dette eliminasjon av melkeprodukter fra mors og spedbarnets kosthold. Behandlingen er oftest basert </a:t>
            </a:r>
            <a:r>
              <a:rPr lang="nb-NO" sz="5400" dirty="0" err="1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nb-NO" sz="5400" dirty="0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empiri og ikke alltid er nok til å </a:t>
            </a:r>
            <a:r>
              <a:rPr lang="nb-NO" sz="5400" dirty="0" err="1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oppna</a:t>
            </a:r>
            <a:r>
              <a:rPr lang="nb-NO" sz="5400" dirty="0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ønsket effekt. Mer forskning </a:t>
            </a:r>
            <a:r>
              <a:rPr lang="nb-NO" sz="5400" dirty="0" err="1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nb-NO" sz="5400" dirty="0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̊ blant annet patofysiologien og andre mulige behandlingsalternativer er nødvendig for å få bedre </a:t>
            </a:r>
            <a:r>
              <a:rPr lang="nb-NO" sz="5400" dirty="0" err="1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forståelse</a:t>
            </a:r>
            <a:r>
              <a:rPr lang="nb-NO" sz="5400" dirty="0">
                <a:solidFill>
                  <a:srgbClr val="353F4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av denne tilstanden. </a:t>
            </a:r>
            <a:endParaRPr lang="nb-NO"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41F20E-2035-9598-6574-36A45F4F632E}"/>
              </a:ext>
            </a:extLst>
          </p:cNvPr>
          <p:cNvSpPr txBox="1"/>
          <p:nvPr/>
        </p:nvSpPr>
        <p:spPr>
          <a:xfrm>
            <a:off x="25676350" y="18871481"/>
            <a:ext cx="15461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SØKEORD: 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Non-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IgE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mediated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allergy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FPIAP,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Allergic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proctocolitis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protein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intolerance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Food protein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induced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proctocolitis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Cow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́s </a:t>
            </a:r>
            <a:r>
              <a:rPr lang="nb-NO" sz="4800" dirty="0" err="1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nb-NO" sz="4800" dirty="0">
                <a:solidFill>
                  <a:srgbClr val="1E1E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Management </a:t>
            </a:r>
            <a:endParaRPr lang="nb-NO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4800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08F8F2A-8D68-2240-C19A-B70815243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51" y="6646295"/>
            <a:ext cx="6306880" cy="8951701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8728EE40-65A0-AD46-7FD1-4A9367617D3F}"/>
              </a:ext>
            </a:extLst>
          </p:cNvPr>
          <p:cNvSpPr txBox="1"/>
          <p:nvPr/>
        </p:nvSpPr>
        <p:spPr>
          <a:xfrm>
            <a:off x="2509251" y="15597996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Figur 1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4279</TotalTime>
  <Words>311</Words>
  <Application>Microsoft Macintosh PowerPoint</Application>
  <PresentationFormat>Egendefinert</PresentationFormat>
  <Paragraphs>16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TimesNewRomanPSMT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Emilija Vilkauskaite</cp:lastModifiedBy>
  <cp:revision>154</cp:revision>
  <cp:lastPrinted>2016-05-27T08:05:21Z</cp:lastPrinted>
  <dcterms:created xsi:type="dcterms:W3CDTF">2006-11-02T13:18:58Z</dcterms:created>
  <dcterms:modified xsi:type="dcterms:W3CDTF">2023-05-26T13:18:27Z</dcterms:modified>
</cp:coreProperties>
</file>