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>
        <p:scale>
          <a:sx n="18" d="100"/>
          <a:sy n="18" d="100"/>
        </p:scale>
        <p:origin x="1317" y="102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l Olsen Smaadal" userId="68f3f24e-9231-442f-8302-a8e0d3f32b37" providerId="ADAL" clId="{8F2E4986-77BB-4511-8A5C-F24C55D57763}"/>
    <pc:docChg chg="delSld modSld">
      <pc:chgData name="Mikal Olsen Smaadal" userId="68f3f24e-9231-442f-8302-a8e0d3f32b37" providerId="ADAL" clId="{8F2E4986-77BB-4511-8A5C-F24C55D57763}" dt="2023-05-24T21:09:48.133" v="728" actId="20577"/>
      <pc:docMkLst>
        <pc:docMk/>
      </pc:docMkLst>
      <pc:sldChg chg="modSp mod">
        <pc:chgData name="Mikal Olsen Smaadal" userId="68f3f24e-9231-442f-8302-a8e0d3f32b37" providerId="ADAL" clId="{8F2E4986-77BB-4511-8A5C-F24C55D57763}" dt="2023-05-24T21:09:48.133" v="728" actId="20577"/>
        <pc:sldMkLst>
          <pc:docMk/>
          <pc:sldMk cId="0" sldId="260"/>
        </pc:sldMkLst>
        <pc:spChg chg="mod">
          <ac:chgData name="Mikal Olsen Smaadal" userId="68f3f24e-9231-442f-8302-a8e0d3f32b37" providerId="ADAL" clId="{8F2E4986-77BB-4511-8A5C-F24C55D57763}" dt="2023-05-24T19:39:46.269" v="723" actId="2710"/>
          <ac:spMkLst>
            <pc:docMk/>
            <pc:sldMk cId="0" sldId="260"/>
            <ac:spMk id="4" creationId="{D555BFE2-7FFC-786A-91F0-0F96FFFD1774}"/>
          </ac:spMkLst>
        </pc:spChg>
        <pc:spChg chg="mod">
          <ac:chgData name="Mikal Olsen Smaadal" userId="68f3f24e-9231-442f-8302-a8e0d3f32b37" providerId="ADAL" clId="{8F2E4986-77BB-4511-8A5C-F24C55D57763}" dt="2023-05-24T19:47:28.075" v="726" actId="1076"/>
          <ac:spMkLst>
            <pc:docMk/>
            <pc:sldMk cId="0" sldId="260"/>
            <ac:spMk id="2051" creationId="{00000000-0000-0000-0000-000000000000}"/>
          </ac:spMkLst>
        </pc:spChg>
        <pc:spChg chg="mod">
          <ac:chgData name="Mikal Olsen Smaadal" userId="68f3f24e-9231-442f-8302-a8e0d3f32b37" providerId="ADAL" clId="{8F2E4986-77BB-4511-8A5C-F24C55D57763}" dt="2023-05-24T19:47:22.906" v="725" actId="1076"/>
          <ac:spMkLst>
            <pc:docMk/>
            <pc:sldMk cId="0" sldId="260"/>
            <ac:spMk id="2054" creationId="{00000000-0000-0000-0000-000000000000}"/>
          </ac:spMkLst>
        </pc:spChg>
        <pc:spChg chg="mod">
          <ac:chgData name="Mikal Olsen Smaadal" userId="68f3f24e-9231-442f-8302-a8e0d3f32b37" providerId="ADAL" clId="{8F2E4986-77BB-4511-8A5C-F24C55D57763}" dt="2023-05-24T21:09:48.133" v="728" actId="20577"/>
          <ac:spMkLst>
            <pc:docMk/>
            <pc:sldMk cId="0" sldId="260"/>
            <ac:spMk id="2055" creationId="{00000000-0000-0000-0000-000000000000}"/>
          </ac:spMkLst>
        </pc:spChg>
      </pc:sldChg>
      <pc:sldChg chg="del">
        <pc:chgData name="Mikal Olsen Smaadal" userId="68f3f24e-9231-442f-8302-a8e0d3f32b37" providerId="ADAL" clId="{8F2E4986-77BB-4511-8A5C-F24C55D57763}" dt="2023-05-24T19:47:38.741" v="727" actId="47"/>
        <pc:sldMkLst>
          <pc:docMk/>
          <pc:sldMk cId="3356162670" sldId="261"/>
        </pc:sldMkLst>
      </pc:sldChg>
    </pc:docChg>
  </pc:docChgLst>
  <pc:docChgLst>
    <pc:chgData name="Mikal Olsen Smaadal" userId="68f3f24e-9231-442f-8302-a8e0d3f32b37" providerId="ADAL" clId="{E82446F1-CDD2-024A-9FA1-2741E61743B2}"/>
    <pc:docChg chg="undo custSel modSld">
      <pc:chgData name="Mikal Olsen Smaadal" userId="68f3f24e-9231-442f-8302-a8e0d3f32b37" providerId="ADAL" clId="{E82446F1-CDD2-024A-9FA1-2741E61743B2}" dt="2023-05-26T15:51:12.377" v="1114" actId="1076"/>
      <pc:docMkLst>
        <pc:docMk/>
      </pc:docMkLst>
      <pc:sldChg chg="addSp delSp modSp">
        <pc:chgData name="Mikal Olsen Smaadal" userId="68f3f24e-9231-442f-8302-a8e0d3f32b37" providerId="ADAL" clId="{E82446F1-CDD2-024A-9FA1-2741E61743B2}" dt="2023-05-26T15:51:12.377" v="1114" actId="1076"/>
        <pc:sldMkLst>
          <pc:docMk/>
          <pc:sldMk cId="0" sldId="260"/>
        </pc:sldMkLst>
        <pc:spChg chg="add del mod">
          <ac:chgData name="Mikal Olsen Smaadal" userId="68f3f24e-9231-442f-8302-a8e0d3f32b37" providerId="ADAL" clId="{E82446F1-CDD2-024A-9FA1-2741E61743B2}" dt="2023-05-26T15:41:33.220" v="755" actId="139"/>
          <ac:spMkLst>
            <pc:docMk/>
            <pc:sldMk cId="0" sldId="260"/>
            <ac:spMk id="2" creationId="{B54991FA-5F81-4E29-52A7-9B90E9510163}"/>
          </ac:spMkLst>
        </pc:spChg>
        <pc:spChg chg="mod">
          <ac:chgData name="Mikal Olsen Smaadal" userId="68f3f24e-9231-442f-8302-a8e0d3f32b37" providerId="ADAL" clId="{E82446F1-CDD2-024A-9FA1-2741E61743B2}" dt="2023-05-26T15:48:31.118" v="1113" actId="1076"/>
          <ac:spMkLst>
            <pc:docMk/>
            <pc:sldMk cId="0" sldId="260"/>
            <ac:spMk id="4" creationId="{D555BFE2-7FFC-786A-91F0-0F96FFFD1774}"/>
          </ac:spMkLst>
        </pc:spChg>
        <pc:spChg chg="add del mod">
          <ac:chgData name="Mikal Olsen Smaadal" userId="68f3f24e-9231-442f-8302-a8e0d3f32b37" providerId="ADAL" clId="{E82446F1-CDD2-024A-9FA1-2741E61743B2}" dt="2023-05-26T15:41:51.329" v="759" actId="22"/>
          <ac:spMkLst>
            <pc:docMk/>
            <pc:sldMk cId="0" sldId="260"/>
            <ac:spMk id="6" creationId="{3A136AD1-D74D-F7BA-ABD8-BAFC715CF6D8}"/>
          </ac:spMkLst>
        </pc:spChg>
        <pc:spChg chg="add del mod">
          <ac:chgData name="Mikal Olsen Smaadal" userId="68f3f24e-9231-442f-8302-a8e0d3f32b37" providerId="ADAL" clId="{E82446F1-CDD2-024A-9FA1-2741E61743B2}" dt="2023-05-26T15:48:27.703" v="1112" actId="21"/>
          <ac:spMkLst>
            <pc:docMk/>
            <pc:sldMk cId="0" sldId="260"/>
            <ac:spMk id="8" creationId="{0FD1BB25-3EE5-3433-13F4-8DBB0C90A33A}"/>
          </ac:spMkLst>
        </pc:spChg>
        <pc:spChg chg="mod">
          <ac:chgData name="Mikal Olsen Smaadal" userId="68f3f24e-9231-442f-8302-a8e0d3f32b37" providerId="ADAL" clId="{E82446F1-CDD2-024A-9FA1-2741E61743B2}" dt="2023-05-26T15:51:12.377" v="1114" actId="1076"/>
          <ac:spMkLst>
            <pc:docMk/>
            <pc:sldMk cId="0" sldId="260"/>
            <ac:spMk id="2055" creationId="{00000000-0000-0000-0000-000000000000}"/>
          </ac:spMkLst>
        </pc:spChg>
        <pc:spChg chg="mod">
          <ac:chgData name="Mikal Olsen Smaadal" userId="68f3f24e-9231-442f-8302-a8e0d3f32b37" providerId="ADAL" clId="{E82446F1-CDD2-024A-9FA1-2741E61743B2}" dt="2023-05-26T15:34:15.042" v="707" actId="1076"/>
          <ac:spMkLst>
            <pc:docMk/>
            <pc:sldMk cId="0" sldId="260"/>
            <ac:spMk id="2066" creationId="{00000000-0000-0000-0000-000000000000}"/>
          </ac:spMkLst>
        </pc:spChg>
        <pc:picChg chg="mod">
          <ac:chgData name="Mikal Olsen Smaadal" userId="68f3f24e-9231-442f-8302-a8e0d3f32b37" providerId="ADAL" clId="{E82446F1-CDD2-024A-9FA1-2741E61743B2}" dt="2023-05-26T15:45:18.377" v="937" actId="1076"/>
          <ac:picMkLst>
            <pc:docMk/>
            <pc:sldMk cId="0" sldId="260"/>
            <ac:picMk id="3" creationId="{B8E192BE-3923-3D30-AF31-30137F41C2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845815"/>
            <a:ext cx="3420109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presented in emergency medical calls in patients treated with thrombectomy in Western Norway</a:t>
            </a:r>
            <a:endParaRPr lang="nb-NO" altLang="nb-NO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22362" y="3994085"/>
            <a:ext cx="34261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Mål om å kunne beskrive symptomer nevnt i nødsamtaler hos pasienter som har gjennomgått endovaskulær behandling for hjerneslag.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004298" y="2843212"/>
            <a:ext cx="49911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Mikal O Smaadal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msm011@uib.no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717993" y="6106494"/>
            <a:ext cx="14678024" cy="2054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ABSTRAKT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Pasienter med hjerneslag har akutt debut og diffuse symptomer. Prognosen til pasientene er avhengig av å få rask tilgang til riktig behandling. I denne deskriptive studien er det inkludert 68 pasienter fra perioden 2019 og 2021 i fra store deler av Vestlandet. For å bli inkludert må pasientene ha første samtale direkte med AMK-Bergen og ha blitt behandlet med endovaskulær behandling (EVT) for hjerneslag.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ble samlet inn ved å lytte gjentatte ganger på lydfiler, samt lest gjennom transkriberte lydlogger. Hvert symptom ble deretter notert og sortert i symptomklasser. Symptomklassene er basert på NIHSS og FAST.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 symptomet som ble nevnt flest ganger var språkvansker med 78%, hvorav 75% av disse ble nevnt spontant av innringer. At pasienten var våken ble nevnt i 59% av samtalene, </a:t>
            </a:r>
            <a:r>
              <a:rPr lang="nb-NO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facialis</a:t>
            </a:r>
            <a:r>
              <a:rPr lang="nb-NO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parese i 43% av samtalene og fall eller funnet liggende på bakken ble nevnt i 35%. AMK-operatørene spurte minst et av «prate, smile, løfte»-/FAST-symptomene i 56% av samtalene, hvorav det mest spurte spørsmålet var vedrørende språk (55%). </a:t>
            </a: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18865" y="27436763"/>
            <a:ext cx="97409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Jeg vil takke hovedveileder Guttorm Brattebø og biveileder Emil Iversen for sine bidrag i artikkelen og hjelp underveis. </a:t>
            </a:r>
          </a:p>
          <a:p>
            <a:pPr eaLnBrk="1" hangingPunct="1"/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Jeg vil også takke skrivetjenesten til Helse-Bergen for godt arbeid med å transkribering av lydloggene. </a:t>
            </a:r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B8E192BE-3923-3D30-AF31-30137F41C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2847" y="8324029"/>
            <a:ext cx="11087099" cy="15760172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D555BFE2-7FFC-786A-91F0-0F96FFFD1774}"/>
              </a:ext>
            </a:extLst>
          </p:cNvPr>
          <p:cNvSpPr txBox="1"/>
          <p:nvPr/>
        </p:nvSpPr>
        <p:spPr>
          <a:xfrm>
            <a:off x="27996776" y="8324029"/>
            <a:ext cx="13921193" cy="1906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KONKLUSJON</a:t>
            </a: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denne studien fant vi at det vanligste symptomet nevnt i nødsamtaler hos pasienter som senere ble behandlet med EVT var språkvansker, og med overvekt av afasi. Dette kan tyde på at pasienter med mistenkt slag og i tillegg afasi, kan ha en storkar-okklusjon som kan behandles med trombektomi.</a:t>
            </a:r>
          </a:p>
          <a:p>
            <a:pPr>
              <a:lnSpc>
                <a:spcPct val="150000"/>
              </a:lnSpc>
            </a:pP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Facialis parese ble oftere nevnt spontant av innringer enn på spørsmål fra AMK-operatør (75% nevnt spontant). Det var også en stor forskjell i hvor ofte facialis parese ble oppdaget av innringer versus i akuttmottak (43% vs. 94%). En forklaring på dette kan være at hjerneslag er en sykdom med et dynamisk forløp. Dette kan bety at AMK-operatørene bør spørre mer direkte om </a:t>
            </a:r>
            <a:r>
              <a:rPr lang="nb-NO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facialis</a:t>
            </a:r>
            <a:r>
              <a:rPr lang="nb-N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parese.</a:t>
            </a:r>
          </a:p>
          <a:p>
            <a:pPr>
              <a:lnSpc>
                <a:spcPct val="150000"/>
              </a:lnSpc>
            </a:pP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Egendefinert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Smaadal, Mikal Olsen</cp:lastModifiedBy>
  <cp:revision>143</cp:revision>
  <cp:lastPrinted>2016-05-27T08:05:21Z</cp:lastPrinted>
  <dcterms:created xsi:type="dcterms:W3CDTF">2006-11-02T13:18:58Z</dcterms:created>
  <dcterms:modified xsi:type="dcterms:W3CDTF">2023-05-26T15:51:22Z</dcterms:modified>
</cp:coreProperties>
</file>