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
  </p:notesMasterIdLst>
  <p:sldIdLst>
    <p:sldId id="260" r:id="rId2"/>
  </p:sldIdLst>
  <p:sldSz cx="42808525" cy="30279975"/>
  <p:notesSz cx="7099300" cy="102346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473"/>
    <a:srgbClr val="3433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9" autoAdjust="0"/>
    <p:restoredTop sz="90174" autoAdjust="0"/>
  </p:normalViewPr>
  <p:slideViewPr>
    <p:cSldViewPr snapToGrid="0">
      <p:cViewPr>
        <p:scale>
          <a:sx n="47" d="100"/>
          <a:sy n="47" d="100"/>
        </p:scale>
        <p:origin x="144" y="-3232"/>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E1D196-9118-8A43-BD7B-72437FCB5380}" type="doc">
      <dgm:prSet loTypeId="urn:microsoft.com/office/officeart/2005/8/layout/process2" loCatId="" qsTypeId="urn:microsoft.com/office/officeart/2005/8/quickstyle/simple2" qsCatId="simple" csTypeId="urn:microsoft.com/office/officeart/2005/8/colors/accent1_1" csCatId="accent1" phldr="1"/>
      <dgm:spPr/>
      <dgm:t>
        <a:bodyPr/>
        <a:lstStyle/>
        <a:p>
          <a:endParaRPr lang="nb-NO"/>
        </a:p>
      </dgm:t>
    </dgm:pt>
    <dgm:pt modelId="{9085AF89-3456-9245-A36C-D68D253CD6E8}">
      <dgm:prSet phldrT="[Tekst]" custT="1"/>
      <dgm:spPr/>
      <dgm:t>
        <a:bodyPr/>
        <a:lstStyle/>
        <a:p>
          <a:pPr algn="ctr"/>
          <a:r>
            <a:rPr lang="en-US" sz="2800" b="1" i="0" noProof="0" dirty="0">
              <a:latin typeface="Abadi MT Condensed Extra Bold" panose="020B0306030101010103" pitchFamily="34" charset="77"/>
            </a:rPr>
            <a:t>Reading title, abstract, methods and patient demographics</a:t>
          </a:r>
        </a:p>
      </dgm:t>
    </dgm:pt>
    <dgm:pt modelId="{D8E05459-7137-8646-9E9F-06EA4D26B9F3}" type="parTrans" cxnId="{B19B0077-ED02-DE40-AF52-7E31AD262229}">
      <dgm:prSet/>
      <dgm:spPr/>
      <dgm:t>
        <a:bodyPr/>
        <a:lstStyle/>
        <a:p>
          <a:pPr algn="ctr"/>
          <a:endParaRPr lang="nb-NO"/>
        </a:p>
      </dgm:t>
    </dgm:pt>
    <dgm:pt modelId="{228AD0FB-B77A-094E-A744-35A0401DA3EF}" type="sibTrans" cxnId="{B19B0077-ED02-DE40-AF52-7E31AD262229}">
      <dgm:prSet custT="1"/>
      <dgm:spPr>
        <a:solidFill>
          <a:schemeClr val="tx2">
            <a:alpha val="68903"/>
          </a:schemeClr>
        </a:solidFill>
      </dgm:spPr>
      <dgm:t>
        <a:bodyPr/>
        <a:lstStyle/>
        <a:p>
          <a:pPr algn="ctr"/>
          <a:r>
            <a:rPr lang="nb-NO" sz="2000" b="1" i="0" dirty="0">
              <a:latin typeface="Abadi MT Condensed Extra Bold" panose="020B0306030101010103" pitchFamily="34" charset="77"/>
            </a:rPr>
            <a:t>87</a:t>
          </a:r>
        </a:p>
      </dgm:t>
    </dgm:pt>
    <dgm:pt modelId="{72A80C83-901F-1946-A0AA-EFB595436DC8}">
      <dgm:prSet phldrT="[Tekst]" custT="1"/>
      <dgm:spPr/>
      <dgm:t>
        <a:bodyPr/>
        <a:lstStyle/>
        <a:p>
          <a:pPr algn="ctr"/>
          <a:r>
            <a:rPr lang="en-US" sz="2800" b="1" i="0" noProof="0" dirty="0">
              <a:latin typeface="Abadi MT Condensed Extra Bold" panose="020B0306030101010103" pitchFamily="34" charset="77"/>
            </a:rPr>
            <a:t>Reading full text and reference lists</a:t>
          </a:r>
        </a:p>
      </dgm:t>
    </dgm:pt>
    <dgm:pt modelId="{07AD64C9-3214-A84D-BCF0-88020CF7CEED}" type="parTrans" cxnId="{44ADB9A5-FEE8-3D49-97F4-EC3DDF4CFF10}">
      <dgm:prSet/>
      <dgm:spPr/>
      <dgm:t>
        <a:bodyPr/>
        <a:lstStyle/>
        <a:p>
          <a:pPr algn="ctr"/>
          <a:endParaRPr lang="nb-NO"/>
        </a:p>
      </dgm:t>
    </dgm:pt>
    <dgm:pt modelId="{76E074CF-1802-EA46-B566-6C4D77546B4E}" type="sibTrans" cxnId="{44ADB9A5-FEE8-3D49-97F4-EC3DDF4CFF10}">
      <dgm:prSet custT="1"/>
      <dgm:spPr>
        <a:solidFill>
          <a:schemeClr val="tx2">
            <a:alpha val="69000"/>
          </a:schemeClr>
        </a:solidFill>
      </dgm:spPr>
      <dgm:t>
        <a:bodyPr/>
        <a:lstStyle/>
        <a:p>
          <a:pPr algn="ctr"/>
          <a:r>
            <a:rPr lang="nb-NO" sz="2000" b="1" i="0" dirty="0">
              <a:latin typeface="Abadi MT Condensed Extra Bold" panose="020B0306030101010103" pitchFamily="34" charset="77"/>
            </a:rPr>
            <a:t>83</a:t>
          </a:r>
        </a:p>
      </dgm:t>
    </dgm:pt>
    <dgm:pt modelId="{C44BEFC4-B2A8-1B44-A39C-B57560A79398}">
      <dgm:prSet custT="1"/>
      <dgm:spPr/>
      <dgm:t>
        <a:bodyPr/>
        <a:lstStyle/>
        <a:p>
          <a:pPr algn="ctr"/>
          <a:r>
            <a:rPr lang="en-US" sz="2800" b="1" i="0" noProof="0" dirty="0">
              <a:latin typeface="Abadi MT Condensed Extra Bold" panose="020B0306030101010103" pitchFamily="34" charset="77"/>
            </a:rPr>
            <a:t>Exclusion after answer from corresponding authors and evaluation of exclusion criteria</a:t>
          </a:r>
        </a:p>
      </dgm:t>
    </dgm:pt>
    <dgm:pt modelId="{09300D07-FBE9-7140-9267-5E7F8FA83867}" type="parTrans" cxnId="{F00C0672-B7B1-F847-9674-52B21D009774}">
      <dgm:prSet/>
      <dgm:spPr/>
      <dgm:t>
        <a:bodyPr/>
        <a:lstStyle/>
        <a:p>
          <a:pPr algn="ctr"/>
          <a:endParaRPr lang="nb-NO"/>
        </a:p>
      </dgm:t>
    </dgm:pt>
    <dgm:pt modelId="{B0652DD6-F38F-1C4D-B436-B7C20ECC4C75}" type="sibTrans" cxnId="{F00C0672-B7B1-F847-9674-52B21D009774}">
      <dgm:prSet custT="1"/>
      <dgm:spPr>
        <a:solidFill>
          <a:schemeClr val="tx2">
            <a:alpha val="69000"/>
          </a:schemeClr>
        </a:solidFill>
      </dgm:spPr>
      <dgm:t>
        <a:bodyPr/>
        <a:lstStyle/>
        <a:p>
          <a:pPr algn="ctr"/>
          <a:r>
            <a:rPr lang="nb-NO" sz="2000" b="1" i="0" dirty="0">
              <a:latin typeface="Abadi MT Condensed Extra Bold" panose="020B0306030101010103" pitchFamily="34" charset="77"/>
            </a:rPr>
            <a:t>25</a:t>
          </a:r>
        </a:p>
      </dgm:t>
    </dgm:pt>
    <dgm:pt modelId="{F579F7B5-DB7F-C343-81FC-A6AB983AFF7B}">
      <dgm:prSet phldrT="[Tekst]" custT="1"/>
      <dgm:spPr/>
      <dgm:t>
        <a:bodyPr/>
        <a:lstStyle/>
        <a:p>
          <a:pPr algn="ctr"/>
          <a:r>
            <a:rPr lang="en-US" sz="2800" b="1" i="0" noProof="0" dirty="0">
              <a:latin typeface="Abadi MT Condensed Extra Bold" panose="020B0306030101010103" pitchFamily="34" charset="77"/>
            </a:rPr>
            <a:t>Search in database: Web of Science</a:t>
          </a:r>
        </a:p>
      </dgm:t>
    </dgm:pt>
    <dgm:pt modelId="{527317B8-CB56-C84F-A2F6-9135D8A35293}" type="sibTrans" cxnId="{6974DF42-707C-6645-A84E-EE4BA81B27A8}">
      <dgm:prSet custT="1"/>
      <dgm:spPr>
        <a:solidFill>
          <a:schemeClr val="tx2">
            <a:alpha val="69000"/>
          </a:schemeClr>
        </a:solidFill>
      </dgm:spPr>
      <dgm:t>
        <a:bodyPr/>
        <a:lstStyle/>
        <a:p>
          <a:pPr algn="ctr"/>
          <a:r>
            <a:rPr lang="nb-NO" sz="2000" b="1" i="0" dirty="0">
              <a:latin typeface="Abadi MT Condensed Extra Bold" panose="020B0306030101010103" pitchFamily="34" charset="77"/>
            </a:rPr>
            <a:t>660</a:t>
          </a:r>
        </a:p>
      </dgm:t>
    </dgm:pt>
    <dgm:pt modelId="{52F5FD1A-F2DB-A048-AE2B-0C6DC1936978}" type="parTrans" cxnId="{6974DF42-707C-6645-A84E-EE4BA81B27A8}">
      <dgm:prSet/>
      <dgm:spPr/>
      <dgm:t>
        <a:bodyPr/>
        <a:lstStyle/>
        <a:p>
          <a:pPr algn="ctr"/>
          <a:endParaRPr lang="nb-NO"/>
        </a:p>
      </dgm:t>
    </dgm:pt>
    <dgm:pt modelId="{EF8B28F5-6424-484D-914F-413D4022A6EB}">
      <dgm:prSet custT="1"/>
      <dgm:spPr/>
      <dgm:t>
        <a:bodyPr/>
        <a:lstStyle/>
        <a:p>
          <a:pPr algn="ctr"/>
          <a:r>
            <a:rPr lang="en-US" sz="2800" b="1" i="0" noProof="0" dirty="0">
              <a:latin typeface="Abadi MT Condensed Extra Bold" panose="020B0306030101010103" pitchFamily="34" charset="77"/>
            </a:rPr>
            <a:t>Final result:</a:t>
          </a:r>
        </a:p>
      </dgm:t>
    </dgm:pt>
    <dgm:pt modelId="{0691A6B8-DB04-C149-93DA-97B8D2C1E636}" type="sibTrans" cxnId="{52F4BF8C-297F-604B-8ADC-03A2E38D23D5}">
      <dgm:prSet/>
      <dgm:spPr/>
      <dgm:t>
        <a:bodyPr/>
        <a:lstStyle/>
        <a:p>
          <a:pPr algn="ctr"/>
          <a:endParaRPr lang="nb-NO"/>
        </a:p>
      </dgm:t>
    </dgm:pt>
    <dgm:pt modelId="{A1C4ED02-FA7D-5941-A337-6A0B6A096069}" type="parTrans" cxnId="{52F4BF8C-297F-604B-8ADC-03A2E38D23D5}">
      <dgm:prSet/>
      <dgm:spPr/>
      <dgm:t>
        <a:bodyPr/>
        <a:lstStyle/>
        <a:p>
          <a:pPr algn="ctr"/>
          <a:endParaRPr lang="nb-NO"/>
        </a:p>
      </dgm:t>
    </dgm:pt>
    <dgm:pt modelId="{07C4A381-9642-1D41-9646-3499F8E0CF03}">
      <dgm:prSet custT="1"/>
      <dgm:spPr/>
      <dgm:t>
        <a:bodyPr/>
        <a:lstStyle/>
        <a:p>
          <a:pPr algn="ctr"/>
          <a:r>
            <a:rPr lang="en-US" sz="2800" b="1" i="0" noProof="0" dirty="0">
              <a:latin typeface="Abadi MT Condensed Extra Bold" panose="020B0306030101010103" pitchFamily="34" charset="77"/>
            </a:rPr>
            <a:t>113 patients</a:t>
          </a:r>
        </a:p>
      </dgm:t>
    </dgm:pt>
    <dgm:pt modelId="{E5CE51A9-8A57-2E4C-A913-E0FC5433669F}" type="sibTrans" cxnId="{47B95C99-C278-3D4C-B632-7798859B34B5}">
      <dgm:prSet/>
      <dgm:spPr/>
      <dgm:t>
        <a:bodyPr/>
        <a:lstStyle/>
        <a:p>
          <a:pPr algn="ctr"/>
          <a:endParaRPr lang="nb-NO"/>
        </a:p>
      </dgm:t>
    </dgm:pt>
    <dgm:pt modelId="{B90ABD29-0C31-5742-A740-F8CBB47ABC9D}" type="parTrans" cxnId="{47B95C99-C278-3D4C-B632-7798859B34B5}">
      <dgm:prSet/>
      <dgm:spPr/>
      <dgm:t>
        <a:bodyPr/>
        <a:lstStyle/>
        <a:p>
          <a:pPr algn="ctr"/>
          <a:endParaRPr lang="nb-NO"/>
        </a:p>
      </dgm:t>
    </dgm:pt>
    <dgm:pt modelId="{F1B77D75-16FA-724D-A3F3-2CCBC06E8729}">
      <dgm:prSet custT="1"/>
      <dgm:spPr/>
      <dgm:t>
        <a:bodyPr/>
        <a:lstStyle/>
        <a:p>
          <a:pPr algn="ctr"/>
          <a:r>
            <a:rPr lang="en-US" sz="2800" b="1" i="0" noProof="0" dirty="0">
              <a:latin typeface="Abadi MT Condensed Extra Bold" panose="020B0306030101010103" pitchFamily="34" charset="77"/>
            </a:rPr>
            <a:t>25 articles</a:t>
          </a:r>
        </a:p>
      </dgm:t>
    </dgm:pt>
    <dgm:pt modelId="{A934DC27-22F0-644E-85B7-A15D87FF1450}" type="parTrans" cxnId="{B9AC5507-6056-6742-9072-68F1F7F04DA8}">
      <dgm:prSet/>
      <dgm:spPr/>
      <dgm:t>
        <a:bodyPr/>
        <a:lstStyle/>
        <a:p>
          <a:pPr algn="ctr"/>
          <a:endParaRPr lang="nb-NO"/>
        </a:p>
      </dgm:t>
    </dgm:pt>
    <dgm:pt modelId="{D5E5148B-6AD3-F34A-8EC4-F3038845EFD2}" type="sibTrans" cxnId="{B9AC5507-6056-6742-9072-68F1F7F04DA8}">
      <dgm:prSet/>
      <dgm:spPr/>
      <dgm:t>
        <a:bodyPr/>
        <a:lstStyle/>
        <a:p>
          <a:pPr algn="ctr"/>
          <a:endParaRPr lang="nb-NO"/>
        </a:p>
      </dgm:t>
    </dgm:pt>
    <dgm:pt modelId="{DAAA70DE-771D-4140-990C-F79A1B48A2CF}" type="pres">
      <dgm:prSet presAssocID="{95E1D196-9118-8A43-BD7B-72437FCB5380}" presName="linearFlow" presStyleCnt="0">
        <dgm:presLayoutVars>
          <dgm:resizeHandles val="exact"/>
        </dgm:presLayoutVars>
      </dgm:prSet>
      <dgm:spPr/>
    </dgm:pt>
    <dgm:pt modelId="{1837B210-8DC5-6D4C-8214-D31D8BA1AAC9}" type="pres">
      <dgm:prSet presAssocID="{F579F7B5-DB7F-C343-81FC-A6AB983AFF7B}" presName="node" presStyleLbl="node1" presStyleIdx="0" presStyleCnt="5" custScaleX="101563" custScaleY="95089" custLinFactNeighborX="-1786" custLinFactNeighborY="-36913">
        <dgm:presLayoutVars>
          <dgm:bulletEnabled val="1"/>
        </dgm:presLayoutVars>
      </dgm:prSet>
      <dgm:spPr/>
    </dgm:pt>
    <dgm:pt modelId="{59C82310-C023-8A44-9C85-8AC182E812DB}" type="pres">
      <dgm:prSet presAssocID="{527317B8-CB56-C84F-A2F6-9135D8A35293}" presName="sibTrans" presStyleLbl="sibTrans2D1" presStyleIdx="0" presStyleCnt="4" custScaleY="388386" custLinFactNeighborX="-7892" custLinFactNeighborY="3288"/>
      <dgm:spPr/>
    </dgm:pt>
    <dgm:pt modelId="{F425354E-1B11-CA42-83FD-077C98439B65}" type="pres">
      <dgm:prSet presAssocID="{527317B8-CB56-C84F-A2F6-9135D8A35293}" presName="connectorText" presStyleLbl="sibTrans2D1" presStyleIdx="0" presStyleCnt="4"/>
      <dgm:spPr/>
    </dgm:pt>
    <dgm:pt modelId="{2618432B-FFC1-9549-96E8-1DE801072E63}" type="pres">
      <dgm:prSet presAssocID="{9085AF89-3456-9245-A36C-D68D253CD6E8}" presName="node" presStyleLbl="node1" presStyleIdx="1" presStyleCnt="5" custScaleX="105514" custScaleY="116771">
        <dgm:presLayoutVars>
          <dgm:bulletEnabled val="1"/>
        </dgm:presLayoutVars>
      </dgm:prSet>
      <dgm:spPr/>
    </dgm:pt>
    <dgm:pt modelId="{9A3F738A-3A36-364F-A36E-2DB7AD42FCC6}" type="pres">
      <dgm:prSet presAssocID="{228AD0FB-B77A-094E-A744-35A0401DA3EF}" presName="sibTrans" presStyleLbl="sibTrans2D1" presStyleIdx="1" presStyleCnt="4" custScaleY="466064"/>
      <dgm:spPr/>
    </dgm:pt>
    <dgm:pt modelId="{68FDB6B1-3869-D948-A174-7E61A87F82A9}" type="pres">
      <dgm:prSet presAssocID="{228AD0FB-B77A-094E-A744-35A0401DA3EF}" presName="connectorText" presStyleLbl="sibTrans2D1" presStyleIdx="1" presStyleCnt="4"/>
      <dgm:spPr/>
    </dgm:pt>
    <dgm:pt modelId="{F40B9099-08DC-054A-977B-60FEFB62BD25}" type="pres">
      <dgm:prSet presAssocID="{72A80C83-901F-1946-A0AA-EFB595436DC8}" presName="node" presStyleLbl="node1" presStyleIdx="2" presStyleCnt="5">
        <dgm:presLayoutVars>
          <dgm:bulletEnabled val="1"/>
        </dgm:presLayoutVars>
      </dgm:prSet>
      <dgm:spPr/>
    </dgm:pt>
    <dgm:pt modelId="{26756F77-6400-7E46-96D9-60D888F4F45D}" type="pres">
      <dgm:prSet presAssocID="{76E074CF-1802-EA46-B566-6C4D77546B4E}" presName="sibTrans" presStyleLbl="sibTrans2D1" presStyleIdx="2" presStyleCnt="4" custAng="21567550" custScaleY="532038"/>
      <dgm:spPr/>
    </dgm:pt>
    <dgm:pt modelId="{45EF13E4-0ED2-A64E-BFE2-A48703E00F9D}" type="pres">
      <dgm:prSet presAssocID="{76E074CF-1802-EA46-B566-6C4D77546B4E}" presName="connectorText" presStyleLbl="sibTrans2D1" presStyleIdx="2" presStyleCnt="4"/>
      <dgm:spPr/>
    </dgm:pt>
    <dgm:pt modelId="{12988D78-A041-0844-B699-B427CA7AA473}" type="pres">
      <dgm:prSet presAssocID="{C44BEFC4-B2A8-1B44-A39C-B57560A79398}" presName="node" presStyleLbl="node1" presStyleIdx="3" presStyleCnt="5" custScaleX="100278" custScaleY="85301">
        <dgm:presLayoutVars>
          <dgm:bulletEnabled val="1"/>
        </dgm:presLayoutVars>
      </dgm:prSet>
      <dgm:spPr/>
    </dgm:pt>
    <dgm:pt modelId="{4DBD1DFB-7DCA-AA4C-9D86-C104FCD0EF8A}" type="pres">
      <dgm:prSet presAssocID="{B0652DD6-F38F-1C4D-B436-B7C20ECC4C75}" presName="sibTrans" presStyleLbl="sibTrans2D1" presStyleIdx="3" presStyleCnt="4" custScaleX="112904" custScaleY="482276"/>
      <dgm:spPr/>
    </dgm:pt>
    <dgm:pt modelId="{C4CC7F5D-B6BC-B541-B45A-04707D1A363B}" type="pres">
      <dgm:prSet presAssocID="{B0652DD6-F38F-1C4D-B436-B7C20ECC4C75}" presName="connectorText" presStyleLbl="sibTrans2D1" presStyleIdx="3" presStyleCnt="4"/>
      <dgm:spPr/>
    </dgm:pt>
    <dgm:pt modelId="{7B8852AB-83C3-3C47-9C50-DD2B0A2D31CA}" type="pres">
      <dgm:prSet presAssocID="{EF8B28F5-6424-484D-914F-413D4022A6EB}" presName="node" presStyleLbl="node1" presStyleIdx="4" presStyleCnt="5" custLinFactY="4705" custLinFactNeighborX="98" custLinFactNeighborY="100000">
        <dgm:presLayoutVars>
          <dgm:bulletEnabled val="1"/>
        </dgm:presLayoutVars>
      </dgm:prSet>
      <dgm:spPr/>
    </dgm:pt>
  </dgm:ptLst>
  <dgm:cxnLst>
    <dgm:cxn modelId="{B9AC5507-6056-6742-9072-68F1F7F04DA8}" srcId="{EF8B28F5-6424-484D-914F-413D4022A6EB}" destId="{F1B77D75-16FA-724D-A3F3-2CCBC06E8729}" srcOrd="0" destOrd="0" parTransId="{A934DC27-22F0-644E-85B7-A15D87FF1450}" sibTransId="{D5E5148B-6AD3-F34A-8EC4-F3038845EFD2}"/>
    <dgm:cxn modelId="{6D887C23-50DA-1643-B344-F16C2BEA64E6}" type="presOf" srcId="{EF8B28F5-6424-484D-914F-413D4022A6EB}" destId="{7B8852AB-83C3-3C47-9C50-DD2B0A2D31CA}" srcOrd="0" destOrd="0" presId="urn:microsoft.com/office/officeart/2005/8/layout/process2"/>
    <dgm:cxn modelId="{576DED3B-9F5E-314F-B58A-EAB005A6E5FA}" type="presOf" srcId="{95E1D196-9118-8A43-BD7B-72437FCB5380}" destId="{DAAA70DE-771D-4140-990C-F79A1B48A2CF}" srcOrd="0" destOrd="0" presId="urn:microsoft.com/office/officeart/2005/8/layout/process2"/>
    <dgm:cxn modelId="{6974DF42-707C-6645-A84E-EE4BA81B27A8}" srcId="{95E1D196-9118-8A43-BD7B-72437FCB5380}" destId="{F579F7B5-DB7F-C343-81FC-A6AB983AFF7B}" srcOrd="0" destOrd="0" parTransId="{52F5FD1A-F2DB-A048-AE2B-0C6DC1936978}" sibTransId="{527317B8-CB56-C84F-A2F6-9135D8A35293}"/>
    <dgm:cxn modelId="{DF7A8248-257E-3941-88CE-D11F38CEDBFE}" type="presOf" srcId="{228AD0FB-B77A-094E-A744-35A0401DA3EF}" destId="{68FDB6B1-3869-D948-A174-7E61A87F82A9}" srcOrd="1" destOrd="0" presId="urn:microsoft.com/office/officeart/2005/8/layout/process2"/>
    <dgm:cxn modelId="{88F8604C-3923-9146-A236-E81CD16E871E}" type="presOf" srcId="{F1B77D75-16FA-724D-A3F3-2CCBC06E8729}" destId="{7B8852AB-83C3-3C47-9C50-DD2B0A2D31CA}" srcOrd="0" destOrd="1" presId="urn:microsoft.com/office/officeart/2005/8/layout/process2"/>
    <dgm:cxn modelId="{DE662B4F-B729-DF45-AE50-5F62C2DD6F68}" type="presOf" srcId="{C44BEFC4-B2A8-1B44-A39C-B57560A79398}" destId="{12988D78-A041-0844-B699-B427CA7AA473}" srcOrd="0" destOrd="0" presId="urn:microsoft.com/office/officeart/2005/8/layout/process2"/>
    <dgm:cxn modelId="{BF16C655-7828-8F41-A3B6-3301439A88C2}" type="presOf" srcId="{76E074CF-1802-EA46-B566-6C4D77546B4E}" destId="{26756F77-6400-7E46-96D9-60D888F4F45D}" srcOrd="0" destOrd="0" presId="urn:microsoft.com/office/officeart/2005/8/layout/process2"/>
    <dgm:cxn modelId="{774AFD64-CF13-654F-9E27-4C28035CD70B}" type="presOf" srcId="{F579F7B5-DB7F-C343-81FC-A6AB983AFF7B}" destId="{1837B210-8DC5-6D4C-8214-D31D8BA1AAC9}" srcOrd="0" destOrd="0" presId="urn:microsoft.com/office/officeart/2005/8/layout/process2"/>
    <dgm:cxn modelId="{F00C0672-B7B1-F847-9674-52B21D009774}" srcId="{95E1D196-9118-8A43-BD7B-72437FCB5380}" destId="{C44BEFC4-B2A8-1B44-A39C-B57560A79398}" srcOrd="3" destOrd="0" parTransId="{09300D07-FBE9-7140-9267-5E7F8FA83867}" sibTransId="{B0652DD6-F38F-1C4D-B436-B7C20ECC4C75}"/>
    <dgm:cxn modelId="{B19B0077-ED02-DE40-AF52-7E31AD262229}" srcId="{95E1D196-9118-8A43-BD7B-72437FCB5380}" destId="{9085AF89-3456-9245-A36C-D68D253CD6E8}" srcOrd="1" destOrd="0" parTransId="{D8E05459-7137-8646-9E9F-06EA4D26B9F3}" sibTransId="{228AD0FB-B77A-094E-A744-35A0401DA3EF}"/>
    <dgm:cxn modelId="{52F4BF8C-297F-604B-8ADC-03A2E38D23D5}" srcId="{95E1D196-9118-8A43-BD7B-72437FCB5380}" destId="{EF8B28F5-6424-484D-914F-413D4022A6EB}" srcOrd="4" destOrd="0" parTransId="{A1C4ED02-FA7D-5941-A337-6A0B6A096069}" sibTransId="{0691A6B8-DB04-C149-93DA-97B8D2C1E636}"/>
    <dgm:cxn modelId="{47B95C99-C278-3D4C-B632-7798859B34B5}" srcId="{EF8B28F5-6424-484D-914F-413D4022A6EB}" destId="{07C4A381-9642-1D41-9646-3499F8E0CF03}" srcOrd="1" destOrd="0" parTransId="{B90ABD29-0C31-5742-A740-F8CBB47ABC9D}" sibTransId="{E5CE51A9-8A57-2E4C-A913-E0FC5433669F}"/>
    <dgm:cxn modelId="{41A5159E-54D5-AE45-ACF9-7488A793C3DD}" type="presOf" srcId="{B0652DD6-F38F-1C4D-B436-B7C20ECC4C75}" destId="{4DBD1DFB-7DCA-AA4C-9D86-C104FCD0EF8A}" srcOrd="0" destOrd="0" presId="urn:microsoft.com/office/officeart/2005/8/layout/process2"/>
    <dgm:cxn modelId="{8DB46B9F-9D37-AD44-BD74-96BCDDAFD59B}" type="presOf" srcId="{527317B8-CB56-C84F-A2F6-9135D8A35293}" destId="{59C82310-C023-8A44-9C85-8AC182E812DB}" srcOrd="0" destOrd="0" presId="urn:microsoft.com/office/officeart/2005/8/layout/process2"/>
    <dgm:cxn modelId="{44ADB9A5-FEE8-3D49-97F4-EC3DDF4CFF10}" srcId="{95E1D196-9118-8A43-BD7B-72437FCB5380}" destId="{72A80C83-901F-1946-A0AA-EFB595436DC8}" srcOrd="2" destOrd="0" parTransId="{07AD64C9-3214-A84D-BCF0-88020CF7CEED}" sibTransId="{76E074CF-1802-EA46-B566-6C4D77546B4E}"/>
    <dgm:cxn modelId="{9973DBA9-1EA1-C941-B885-034472E697B0}" type="presOf" srcId="{76E074CF-1802-EA46-B566-6C4D77546B4E}" destId="{45EF13E4-0ED2-A64E-BFE2-A48703E00F9D}" srcOrd="1" destOrd="0" presId="urn:microsoft.com/office/officeart/2005/8/layout/process2"/>
    <dgm:cxn modelId="{A16444C7-65D3-6B4D-BF1A-74D5CCC02D91}" type="presOf" srcId="{228AD0FB-B77A-094E-A744-35A0401DA3EF}" destId="{9A3F738A-3A36-364F-A36E-2DB7AD42FCC6}" srcOrd="0" destOrd="0" presId="urn:microsoft.com/office/officeart/2005/8/layout/process2"/>
    <dgm:cxn modelId="{009C21CB-9BA9-A14C-8D7A-A227D035B6A6}" type="presOf" srcId="{527317B8-CB56-C84F-A2F6-9135D8A35293}" destId="{F425354E-1B11-CA42-83FD-077C98439B65}" srcOrd="1" destOrd="0" presId="urn:microsoft.com/office/officeart/2005/8/layout/process2"/>
    <dgm:cxn modelId="{B1146DD4-D930-9246-9BB2-925B88DE83B0}" type="presOf" srcId="{B0652DD6-F38F-1C4D-B436-B7C20ECC4C75}" destId="{C4CC7F5D-B6BC-B541-B45A-04707D1A363B}" srcOrd="1" destOrd="0" presId="urn:microsoft.com/office/officeart/2005/8/layout/process2"/>
    <dgm:cxn modelId="{4D37F7E0-D78F-5F4C-9859-E9077B6E9A1F}" type="presOf" srcId="{07C4A381-9642-1D41-9646-3499F8E0CF03}" destId="{7B8852AB-83C3-3C47-9C50-DD2B0A2D31CA}" srcOrd="0" destOrd="2" presId="urn:microsoft.com/office/officeart/2005/8/layout/process2"/>
    <dgm:cxn modelId="{5DCA8BE1-B47E-1847-877F-97C04D0EAF57}" type="presOf" srcId="{72A80C83-901F-1946-A0AA-EFB595436DC8}" destId="{F40B9099-08DC-054A-977B-60FEFB62BD25}" srcOrd="0" destOrd="0" presId="urn:microsoft.com/office/officeart/2005/8/layout/process2"/>
    <dgm:cxn modelId="{9B5889E6-BF88-D74E-A6C5-520A426658A2}" type="presOf" srcId="{9085AF89-3456-9245-A36C-D68D253CD6E8}" destId="{2618432B-FFC1-9549-96E8-1DE801072E63}" srcOrd="0" destOrd="0" presId="urn:microsoft.com/office/officeart/2005/8/layout/process2"/>
    <dgm:cxn modelId="{9B76D8D2-07F0-464D-BCC5-C155B96F01AA}" type="presParOf" srcId="{DAAA70DE-771D-4140-990C-F79A1B48A2CF}" destId="{1837B210-8DC5-6D4C-8214-D31D8BA1AAC9}" srcOrd="0" destOrd="0" presId="urn:microsoft.com/office/officeart/2005/8/layout/process2"/>
    <dgm:cxn modelId="{FE414DFC-7152-C347-87A3-F5D5EEBD6971}" type="presParOf" srcId="{DAAA70DE-771D-4140-990C-F79A1B48A2CF}" destId="{59C82310-C023-8A44-9C85-8AC182E812DB}" srcOrd="1" destOrd="0" presId="urn:microsoft.com/office/officeart/2005/8/layout/process2"/>
    <dgm:cxn modelId="{7017AF16-0542-4D4A-950C-095D5087A20D}" type="presParOf" srcId="{59C82310-C023-8A44-9C85-8AC182E812DB}" destId="{F425354E-1B11-CA42-83FD-077C98439B65}" srcOrd="0" destOrd="0" presId="urn:microsoft.com/office/officeart/2005/8/layout/process2"/>
    <dgm:cxn modelId="{D94415ED-20B7-B742-95DA-879611A9A8C5}" type="presParOf" srcId="{DAAA70DE-771D-4140-990C-F79A1B48A2CF}" destId="{2618432B-FFC1-9549-96E8-1DE801072E63}" srcOrd="2" destOrd="0" presId="urn:microsoft.com/office/officeart/2005/8/layout/process2"/>
    <dgm:cxn modelId="{F023E848-F659-2C4E-8DF3-99301FAD23EB}" type="presParOf" srcId="{DAAA70DE-771D-4140-990C-F79A1B48A2CF}" destId="{9A3F738A-3A36-364F-A36E-2DB7AD42FCC6}" srcOrd="3" destOrd="0" presId="urn:microsoft.com/office/officeart/2005/8/layout/process2"/>
    <dgm:cxn modelId="{5B5F8DEC-2AB1-CA4D-A069-671FCCD610C2}" type="presParOf" srcId="{9A3F738A-3A36-364F-A36E-2DB7AD42FCC6}" destId="{68FDB6B1-3869-D948-A174-7E61A87F82A9}" srcOrd="0" destOrd="0" presId="urn:microsoft.com/office/officeart/2005/8/layout/process2"/>
    <dgm:cxn modelId="{A405C69F-A837-1147-8D04-85720F70C589}" type="presParOf" srcId="{DAAA70DE-771D-4140-990C-F79A1B48A2CF}" destId="{F40B9099-08DC-054A-977B-60FEFB62BD25}" srcOrd="4" destOrd="0" presId="urn:microsoft.com/office/officeart/2005/8/layout/process2"/>
    <dgm:cxn modelId="{5582104B-ABD7-724C-BC0F-473A0AA78F4F}" type="presParOf" srcId="{DAAA70DE-771D-4140-990C-F79A1B48A2CF}" destId="{26756F77-6400-7E46-96D9-60D888F4F45D}" srcOrd="5" destOrd="0" presId="urn:microsoft.com/office/officeart/2005/8/layout/process2"/>
    <dgm:cxn modelId="{EF8EA8BC-9A9A-F24A-885F-F590CD09B25E}" type="presParOf" srcId="{26756F77-6400-7E46-96D9-60D888F4F45D}" destId="{45EF13E4-0ED2-A64E-BFE2-A48703E00F9D}" srcOrd="0" destOrd="0" presId="urn:microsoft.com/office/officeart/2005/8/layout/process2"/>
    <dgm:cxn modelId="{61BD7969-B256-8949-99C1-048C6D1A84D0}" type="presParOf" srcId="{DAAA70DE-771D-4140-990C-F79A1B48A2CF}" destId="{12988D78-A041-0844-B699-B427CA7AA473}" srcOrd="6" destOrd="0" presId="urn:microsoft.com/office/officeart/2005/8/layout/process2"/>
    <dgm:cxn modelId="{36D343A2-3AAD-7B4D-8707-CC3EE52458CD}" type="presParOf" srcId="{DAAA70DE-771D-4140-990C-F79A1B48A2CF}" destId="{4DBD1DFB-7DCA-AA4C-9D86-C104FCD0EF8A}" srcOrd="7" destOrd="0" presId="urn:microsoft.com/office/officeart/2005/8/layout/process2"/>
    <dgm:cxn modelId="{46D8950F-4A03-8044-8E59-9047C58E0BC3}" type="presParOf" srcId="{4DBD1DFB-7DCA-AA4C-9D86-C104FCD0EF8A}" destId="{C4CC7F5D-B6BC-B541-B45A-04707D1A363B}" srcOrd="0" destOrd="0" presId="urn:microsoft.com/office/officeart/2005/8/layout/process2"/>
    <dgm:cxn modelId="{146FE675-2BAB-0D4D-A8C9-225C96D45C3C}" type="presParOf" srcId="{DAAA70DE-771D-4140-990C-F79A1B48A2CF}" destId="{7B8852AB-83C3-3C47-9C50-DD2B0A2D31CA}" srcOrd="8"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37B210-8DC5-6D4C-8214-D31D8BA1AAC9}">
      <dsp:nvSpPr>
        <dsp:cNvPr id="0" name=""/>
        <dsp:cNvSpPr/>
      </dsp:nvSpPr>
      <dsp:spPr>
        <a:xfrm>
          <a:off x="3528434" y="0"/>
          <a:ext cx="4744892" cy="1588356"/>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i="0" kern="1200" noProof="0" dirty="0">
              <a:latin typeface="Abadi MT Condensed Extra Bold" panose="020B0306030101010103" pitchFamily="34" charset="77"/>
            </a:rPr>
            <a:t>Search in database: Web of Science</a:t>
          </a:r>
        </a:p>
      </dsp:txBody>
      <dsp:txXfrm>
        <a:off x="3574955" y="46521"/>
        <a:ext cx="4651850" cy="1495314"/>
      </dsp:txXfrm>
    </dsp:sp>
    <dsp:sp modelId="{59C82310-C023-8A44-9C85-8AC182E812DB}">
      <dsp:nvSpPr>
        <dsp:cNvPr id="0" name=""/>
        <dsp:cNvSpPr/>
      </dsp:nvSpPr>
      <dsp:spPr>
        <a:xfrm rot="5290129">
          <a:off x="5574621" y="573575"/>
          <a:ext cx="630629" cy="2919401"/>
        </a:xfrm>
        <a:prstGeom prst="rightArrow">
          <a:avLst>
            <a:gd name="adj1" fmla="val 60000"/>
            <a:gd name="adj2" fmla="val 50000"/>
          </a:avLst>
        </a:prstGeom>
        <a:solidFill>
          <a:schemeClr val="tx2">
            <a:alpha val="69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nb-NO" sz="2000" b="1" i="0" kern="1200" dirty="0">
              <a:latin typeface="Abadi MT Condensed Extra Bold" panose="020B0306030101010103" pitchFamily="34" charset="77"/>
            </a:rPr>
            <a:t>660</a:t>
          </a:r>
        </a:p>
      </dsp:txBody>
      <dsp:txXfrm rot="-5400000">
        <a:off x="5011093" y="1718009"/>
        <a:ext cx="1751641" cy="441440"/>
      </dsp:txXfrm>
    </dsp:sp>
    <dsp:sp modelId="{2618432B-FFC1-9549-96E8-1DE801072E63}">
      <dsp:nvSpPr>
        <dsp:cNvPr id="0" name=""/>
        <dsp:cNvSpPr/>
      </dsp:nvSpPr>
      <dsp:spPr>
        <a:xfrm>
          <a:off x="3519581" y="2428766"/>
          <a:ext cx="4929477" cy="195053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i="0" kern="1200" noProof="0" dirty="0">
              <a:latin typeface="Abadi MT Condensed Extra Bold" panose="020B0306030101010103" pitchFamily="34" charset="77"/>
            </a:rPr>
            <a:t>Reading title, abstract, methods and patient demographics</a:t>
          </a:r>
        </a:p>
      </dsp:txBody>
      <dsp:txXfrm>
        <a:off x="3576710" y="2485895"/>
        <a:ext cx="4815219" cy="1836272"/>
      </dsp:txXfrm>
    </dsp:sp>
    <dsp:sp modelId="{9A3F738A-3A36-364F-A36E-2DB7AD42FCC6}">
      <dsp:nvSpPr>
        <dsp:cNvPr id="0" name=""/>
        <dsp:cNvSpPr/>
      </dsp:nvSpPr>
      <dsp:spPr>
        <a:xfrm rot="5400000">
          <a:off x="5671121" y="3045250"/>
          <a:ext cx="626396" cy="3503288"/>
        </a:xfrm>
        <a:prstGeom prst="rightArrow">
          <a:avLst>
            <a:gd name="adj1" fmla="val 60000"/>
            <a:gd name="adj2" fmla="val 50000"/>
          </a:avLst>
        </a:prstGeom>
        <a:solidFill>
          <a:schemeClr val="tx2">
            <a:alpha val="68903"/>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nb-NO" sz="2000" b="1" i="0" kern="1200" dirty="0">
              <a:latin typeface="Abadi MT Condensed Extra Bold" panose="020B0306030101010103" pitchFamily="34" charset="77"/>
            </a:rPr>
            <a:t>87</a:t>
          </a:r>
        </a:p>
      </dsp:txBody>
      <dsp:txXfrm rot="-5400000">
        <a:off x="4933334" y="4483696"/>
        <a:ext cx="2101972" cy="438477"/>
      </dsp:txXfrm>
    </dsp:sp>
    <dsp:sp modelId="{F40B9099-08DC-054A-977B-60FEFB62BD25}">
      <dsp:nvSpPr>
        <dsp:cNvPr id="0" name=""/>
        <dsp:cNvSpPr/>
      </dsp:nvSpPr>
      <dsp:spPr>
        <a:xfrm>
          <a:off x="3648384" y="5214491"/>
          <a:ext cx="4671870" cy="167038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i="0" kern="1200" noProof="0" dirty="0">
              <a:latin typeface="Abadi MT Condensed Extra Bold" panose="020B0306030101010103" pitchFamily="34" charset="77"/>
            </a:rPr>
            <a:t>Reading full text and reference lists</a:t>
          </a:r>
        </a:p>
      </dsp:txBody>
      <dsp:txXfrm>
        <a:off x="3697308" y="5263415"/>
        <a:ext cx="4574022" cy="1572541"/>
      </dsp:txXfrm>
    </dsp:sp>
    <dsp:sp modelId="{26756F77-6400-7E46-96D9-60D888F4F45D}">
      <dsp:nvSpPr>
        <dsp:cNvPr id="0" name=""/>
        <dsp:cNvSpPr/>
      </dsp:nvSpPr>
      <dsp:spPr>
        <a:xfrm rot="5367550">
          <a:off x="5671121" y="5302879"/>
          <a:ext cx="626396" cy="3999198"/>
        </a:xfrm>
        <a:prstGeom prst="rightArrow">
          <a:avLst>
            <a:gd name="adj1" fmla="val 60000"/>
            <a:gd name="adj2" fmla="val 50000"/>
          </a:avLst>
        </a:prstGeom>
        <a:solidFill>
          <a:schemeClr val="tx2">
            <a:alpha val="69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nb-NO" sz="2000" b="1" i="0" kern="1200" dirty="0">
              <a:latin typeface="Abadi MT Condensed Extra Bold" panose="020B0306030101010103" pitchFamily="34" charset="77"/>
            </a:rPr>
            <a:t>83</a:t>
          </a:r>
        </a:p>
      </dsp:txBody>
      <dsp:txXfrm rot="-5400000">
        <a:off x="4783674" y="6989284"/>
        <a:ext cx="2399518" cy="438477"/>
      </dsp:txXfrm>
    </dsp:sp>
    <dsp:sp modelId="{12988D78-A041-0844-B699-B427CA7AA473}">
      <dsp:nvSpPr>
        <dsp:cNvPr id="0" name=""/>
        <dsp:cNvSpPr/>
      </dsp:nvSpPr>
      <dsp:spPr>
        <a:xfrm>
          <a:off x="3641890" y="7720076"/>
          <a:ext cx="4684858" cy="142485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i="0" kern="1200" noProof="0" dirty="0">
              <a:latin typeface="Abadi MT Condensed Extra Bold" panose="020B0306030101010103" pitchFamily="34" charset="77"/>
            </a:rPr>
            <a:t>Exclusion after answer from corresponding authors and evaluation of exclusion criteria</a:t>
          </a:r>
        </a:p>
      </dsp:txBody>
      <dsp:txXfrm>
        <a:off x="3683623" y="7761809"/>
        <a:ext cx="4601392" cy="1341393"/>
      </dsp:txXfrm>
    </dsp:sp>
    <dsp:sp modelId="{4DBD1DFB-7DCA-AA4C-9D86-C104FCD0EF8A}">
      <dsp:nvSpPr>
        <dsp:cNvPr id="0" name=""/>
        <dsp:cNvSpPr/>
      </dsp:nvSpPr>
      <dsp:spPr>
        <a:xfrm rot="5393409">
          <a:off x="5630669" y="7752564"/>
          <a:ext cx="711643" cy="3625149"/>
        </a:xfrm>
        <a:prstGeom prst="rightArrow">
          <a:avLst>
            <a:gd name="adj1" fmla="val 60000"/>
            <a:gd name="adj2" fmla="val 50000"/>
          </a:avLst>
        </a:prstGeom>
        <a:solidFill>
          <a:schemeClr val="tx2">
            <a:alpha val="69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nb-NO" sz="2000" b="1" i="0" kern="1200" dirty="0">
              <a:latin typeface="Abadi MT Condensed Extra Bold" panose="020B0306030101010103" pitchFamily="34" charset="77"/>
            </a:rPr>
            <a:t>25</a:t>
          </a:r>
        </a:p>
      </dsp:txBody>
      <dsp:txXfrm rot="-5400000">
        <a:off x="4898742" y="9209317"/>
        <a:ext cx="2175089" cy="498150"/>
      </dsp:txXfrm>
    </dsp:sp>
    <dsp:sp modelId="{7B8852AB-83C3-3C47-9C50-DD2B0A2D31CA}">
      <dsp:nvSpPr>
        <dsp:cNvPr id="0" name=""/>
        <dsp:cNvSpPr/>
      </dsp:nvSpPr>
      <dsp:spPr>
        <a:xfrm>
          <a:off x="3652962" y="9985344"/>
          <a:ext cx="4671870" cy="167038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i="0" kern="1200" noProof="0" dirty="0">
              <a:latin typeface="Abadi MT Condensed Extra Bold" panose="020B0306030101010103" pitchFamily="34" charset="77"/>
            </a:rPr>
            <a:t>Final result:</a:t>
          </a:r>
        </a:p>
        <a:p>
          <a:pPr marL="285750" lvl="1" indent="-285750" algn="ctr" defTabSz="1244600">
            <a:lnSpc>
              <a:spcPct val="90000"/>
            </a:lnSpc>
            <a:spcBef>
              <a:spcPct val="0"/>
            </a:spcBef>
            <a:spcAft>
              <a:spcPct val="15000"/>
            </a:spcAft>
            <a:buChar char="•"/>
          </a:pPr>
          <a:r>
            <a:rPr lang="en-US" sz="2800" b="1" i="0" kern="1200" noProof="0" dirty="0">
              <a:latin typeface="Abadi MT Condensed Extra Bold" panose="020B0306030101010103" pitchFamily="34" charset="77"/>
            </a:rPr>
            <a:t>25 articles</a:t>
          </a:r>
        </a:p>
        <a:p>
          <a:pPr marL="285750" lvl="1" indent="-285750" algn="ctr" defTabSz="1244600">
            <a:lnSpc>
              <a:spcPct val="90000"/>
            </a:lnSpc>
            <a:spcBef>
              <a:spcPct val="0"/>
            </a:spcBef>
            <a:spcAft>
              <a:spcPct val="15000"/>
            </a:spcAft>
            <a:buChar char="•"/>
          </a:pPr>
          <a:r>
            <a:rPr lang="en-US" sz="2800" b="1" i="0" kern="1200" noProof="0" dirty="0">
              <a:latin typeface="Abadi MT Condensed Extra Bold" panose="020B0306030101010103" pitchFamily="34" charset="77"/>
            </a:rPr>
            <a:t>113 patients</a:t>
          </a:r>
        </a:p>
      </dsp:txBody>
      <dsp:txXfrm>
        <a:off x="3701886" y="10034268"/>
        <a:ext cx="4574022" cy="157254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tellysbilde">
    <p:spTree>
      <p:nvGrpSpPr>
        <p:cNvPr id="1" name=""/>
        <p:cNvGrpSpPr/>
        <p:nvPr/>
      </p:nvGrpSpPr>
      <p:grpSpPr>
        <a:xfrm>
          <a:off x="0" y="0"/>
          <a:ext cx="0" cy="0"/>
          <a:chOff x="0" y="0"/>
          <a:chExt cx="0" cy="0"/>
        </a:xfrm>
      </p:grpSpPr>
      <p:pic>
        <p:nvPicPr>
          <p:cNvPr id="13" name="Graphic 12">
            <a:extLst>
              <a:ext uri="{FF2B5EF4-FFF2-40B4-BE49-F238E27FC236}">
                <a16:creationId xmlns:a16="http://schemas.microsoft.com/office/drawing/2014/main" id="{47D978C6-4DD4-482C-9703-E5AEBBC394B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42808525" cy="30279975"/>
          </a:xfrm>
          <a:prstGeom prst="rect">
            <a:avLst/>
          </a:prstGeom>
        </p:spPr>
      </p:pic>
      <p:sp>
        <p:nvSpPr>
          <p:cNvPr id="2" name="Title 1">
            <a:extLst>
              <a:ext uri="{FF2B5EF4-FFF2-40B4-BE49-F238E27FC236}">
                <a16:creationId xmlns:a16="http://schemas.microsoft.com/office/drawing/2014/main" id="{5C234E1F-E6D7-49CF-9174-F99DC00F32AA}"/>
              </a:ext>
            </a:extLst>
          </p:cNvPr>
          <p:cNvSpPr>
            <a:spLocks noGrp="1"/>
          </p:cNvSpPr>
          <p:nvPr>
            <p:ph type="ctrTitle"/>
          </p:nvPr>
        </p:nvSpPr>
        <p:spPr>
          <a:xfrm>
            <a:off x="2207314" y="7799292"/>
            <a:ext cx="32106394" cy="10541917"/>
          </a:xfrm>
        </p:spPr>
        <p:txBody>
          <a:bodyPr anchor="b"/>
          <a:lstStyle>
            <a:lvl1pPr algn="l">
              <a:defRPr sz="26510">
                <a:solidFill>
                  <a:srgbClr val="FFFEF0"/>
                </a:solidFill>
              </a:defRPr>
            </a:lvl1pPr>
          </a:lstStyle>
          <a:p>
            <a:r>
              <a:rPr lang="nb-NO"/>
              <a:t>Klikk for å redigere tittelstil</a:t>
            </a:r>
            <a:endParaRPr lang="nb-NO" dirty="0"/>
          </a:p>
        </p:txBody>
      </p:sp>
      <p:sp>
        <p:nvSpPr>
          <p:cNvPr id="4" name="Date Placeholder 3">
            <a:extLst>
              <a:ext uri="{FF2B5EF4-FFF2-40B4-BE49-F238E27FC236}">
                <a16:creationId xmlns:a16="http://schemas.microsoft.com/office/drawing/2014/main" id="{667B56CB-AF29-43D4-93AF-57E1622530E3}"/>
              </a:ext>
            </a:extLst>
          </p:cNvPr>
          <p:cNvSpPr>
            <a:spLocks noGrp="1"/>
          </p:cNvSpPr>
          <p:nvPr>
            <p:ph type="dt" sz="half" idx="10"/>
          </p:nvPr>
        </p:nvSpPr>
        <p:spPr>
          <a:xfrm>
            <a:off x="3041249" y="19319523"/>
            <a:ext cx="7236684" cy="1612128"/>
          </a:xfrm>
        </p:spPr>
        <p:txBody>
          <a:bodyPr/>
          <a:lstStyle>
            <a:lvl1pPr algn="l">
              <a:defRPr>
                <a:solidFill>
                  <a:schemeClr val="bg1"/>
                </a:solidFill>
              </a:defRPr>
            </a:lvl1pPr>
          </a:lstStyle>
          <a:p>
            <a:fld id="{3315A818-66A9-4FD0-B3B5-AE607FDBFC39}" type="datetimeFigureOut">
              <a:rPr lang="nb-NO" smtClean="0"/>
              <a:pPr/>
              <a:t>26.05.2023</a:t>
            </a:fld>
            <a:endParaRPr lang="nb-NO" dirty="0"/>
          </a:p>
        </p:txBody>
      </p:sp>
      <p:sp>
        <p:nvSpPr>
          <p:cNvPr id="5" name="Footer Placeholder 4">
            <a:extLst>
              <a:ext uri="{FF2B5EF4-FFF2-40B4-BE49-F238E27FC236}">
                <a16:creationId xmlns:a16="http://schemas.microsoft.com/office/drawing/2014/main" id="{563F2EF1-EDD7-49FF-87E3-0DDF200B476F}"/>
              </a:ext>
            </a:extLst>
          </p:cNvPr>
          <p:cNvSpPr>
            <a:spLocks noGrp="1"/>
          </p:cNvSpPr>
          <p:nvPr>
            <p:ph type="ftr" sz="quarter" idx="11"/>
          </p:nvPr>
        </p:nvSpPr>
        <p:spPr/>
        <p:txBody>
          <a:bodyPr/>
          <a:lstStyle>
            <a:lvl1pPr>
              <a:defRPr>
                <a:solidFill>
                  <a:schemeClr val="bg1"/>
                </a:solidFill>
              </a:defRPr>
            </a:lvl1pPr>
          </a:lstStyle>
          <a:p>
            <a:endParaRPr lang="nb-NO" dirty="0"/>
          </a:p>
        </p:txBody>
      </p:sp>
      <p:pic>
        <p:nvPicPr>
          <p:cNvPr id="11" name="Graphic 10">
            <a:extLst>
              <a:ext uri="{FF2B5EF4-FFF2-40B4-BE49-F238E27FC236}">
                <a16:creationId xmlns:a16="http://schemas.microsoft.com/office/drawing/2014/main" id="{CA377DD0-1524-4846-A8B0-86917634B36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10628" y="26157752"/>
            <a:ext cx="7236684" cy="2389902"/>
          </a:xfrm>
          <a:prstGeom prst="rect">
            <a:avLst/>
          </a:prstGeom>
        </p:spPr>
      </p:pic>
    </p:spTree>
    <p:extLst>
      <p:ext uri="{BB962C8B-B14F-4D97-AF65-F5344CB8AC3E}">
        <p14:creationId xmlns:p14="http://schemas.microsoft.com/office/powerpoint/2010/main" val="288009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2DEB83-DB30-44B9-867F-51ED1D693C41}"/>
              </a:ext>
            </a:extLst>
          </p:cNvPr>
          <p:cNvSpPr>
            <a:spLocks noGrp="1"/>
          </p:cNvSpPr>
          <p:nvPr>
            <p:ph type="dt" sz="half" idx="10"/>
          </p:nvPr>
        </p:nvSpPr>
        <p:spPr/>
        <p:txBody>
          <a:bodyPr/>
          <a:lstStyle/>
          <a:p>
            <a:fld id="{3315A818-66A9-4FD0-B3B5-AE607FDBFC39}" type="datetimeFigureOut">
              <a:rPr lang="nb-NO" smtClean="0"/>
              <a:t>26.05.2023</a:t>
            </a:fld>
            <a:endParaRPr lang="nb-NO"/>
          </a:p>
        </p:txBody>
      </p:sp>
      <p:sp>
        <p:nvSpPr>
          <p:cNvPr id="3" name="Footer Placeholder 2">
            <a:extLst>
              <a:ext uri="{FF2B5EF4-FFF2-40B4-BE49-F238E27FC236}">
                <a16:creationId xmlns:a16="http://schemas.microsoft.com/office/drawing/2014/main" id="{C8582AEB-5F9D-496A-AE29-6411A8EDF02B}"/>
              </a:ext>
            </a:extLst>
          </p:cNvPr>
          <p:cNvSpPr>
            <a:spLocks noGrp="1"/>
          </p:cNvSpPr>
          <p:nvPr>
            <p:ph type="ftr" sz="quarter" idx="11"/>
          </p:nvPr>
        </p:nvSpPr>
        <p:spPr/>
        <p:txBody>
          <a:bodyPr/>
          <a:lstStyle/>
          <a:p>
            <a:endParaRPr lang="nb-NO"/>
          </a:p>
        </p:txBody>
      </p:sp>
      <p:sp>
        <p:nvSpPr>
          <p:cNvPr id="4" name="Slide Number Placeholder 3">
            <a:extLst>
              <a:ext uri="{FF2B5EF4-FFF2-40B4-BE49-F238E27FC236}">
                <a16:creationId xmlns:a16="http://schemas.microsoft.com/office/drawing/2014/main" id="{99E03CF0-8C6B-455A-B846-978D9326C1C3}"/>
              </a:ext>
            </a:extLst>
          </p:cNvPr>
          <p:cNvSpPr>
            <a:spLocks noGrp="1"/>
          </p:cNvSpPr>
          <p:nvPr>
            <p:ph type="sldNum" sz="quarter" idx="12"/>
          </p:nvPr>
        </p:nvSpPr>
        <p:spPr/>
        <p:txBody>
          <a:bodyPr/>
          <a:lstStyle/>
          <a:p>
            <a:fld id="{F613DAF8-FA88-40EE-8ED5-CFE27A508A39}" type="slidenum">
              <a:rPr lang="nb-NO" smtClean="0"/>
              <a:t>‹#›</a:t>
            </a:fld>
            <a:endParaRPr lang="nb-NO"/>
          </a:p>
        </p:txBody>
      </p:sp>
    </p:spTree>
    <p:extLst>
      <p:ext uri="{BB962C8B-B14F-4D97-AF65-F5344CB8AC3E}">
        <p14:creationId xmlns:p14="http://schemas.microsoft.com/office/powerpoint/2010/main" val="334432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1_Title and Content">
    <p:bg>
      <p:bgPr>
        <a:solidFill>
          <a:srgbClr val="00607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2C6AD-D208-4DA3-A9FF-02EA527260B7}"/>
              </a:ext>
            </a:extLst>
          </p:cNvPr>
          <p:cNvSpPr>
            <a:spLocks noGrp="1"/>
          </p:cNvSpPr>
          <p:nvPr>
            <p:ph type="title"/>
          </p:nvPr>
        </p:nvSpPr>
        <p:spPr/>
        <p:txBody>
          <a:bodyPr/>
          <a:lstStyle>
            <a:lvl1pPr>
              <a:defRPr>
                <a:solidFill>
                  <a:srgbClr val="FFFEF0"/>
                </a:solidFill>
              </a:defRPr>
            </a:lvl1pPr>
          </a:lstStyle>
          <a:p>
            <a:r>
              <a:rPr lang="nb-NO"/>
              <a:t>Klikk for å redigere tittelstil</a:t>
            </a:r>
            <a:endParaRPr lang="nb-NO" dirty="0"/>
          </a:p>
        </p:txBody>
      </p:sp>
      <p:sp>
        <p:nvSpPr>
          <p:cNvPr id="3" name="Content Placeholder 2">
            <a:extLst>
              <a:ext uri="{FF2B5EF4-FFF2-40B4-BE49-F238E27FC236}">
                <a16:creationId xmlns:a16="http://schemas.microsoft.com/office/drawing/2014/main" id="{E8FD1E0A-111D-42DE-BD2E-73D8EF9B3F53}"/>
              </a:ext>
            </a:extLst>
          </p:cNvPr>
          <p:cNvSpPr>
            <a:spLocks noGrp="1"/>
          </p:cNvSpPr>
          <p:nvPr>
            <p:ph idx="1"/>
          </p:nvPr>
        </p:nvSpPr>
        <p:spPr/>
        <p:txBody>
          <a:bodyPr/>
          <a:lstStyle>
            <a:lvl1pPr>
              <a:defRPr>
                <a:solidFill>
                  <a:srgbClr val="FFFEF0"/>
                </a:solidFill>
              </a:defRPr>
            </a:lvl1pPr>
            <a:lvl2pPr>
              <a:defRPr>
                <a:solidFill>
                  <a:srgbClr val="FFFEF0"/>
                </a:solidFill>
              </a:defRPr>
            </a:lvl2pPr>
            <a:lvl3pPr>
              <a:defRPr>
                <a:solidFill>
                  <a:srgbClr val="FFFEF0"/>
                </a:solidFill>
              </a:defRPr>
            </a:lvl3pPr>
            <a:lvl4pPr>
              <a:defRPr>
                <a:solidFill>
                  <a:srgbClr val="FFFEF0"/>
                </a:solidFill>
              </a:defRPr>
            </a:lvl4pPr>
            <a:lvl5pPr>
              <a:defRPr>
                <a:solidFill>
                  <a:srgbClr val="FFFEF0"/>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a:extLst>
              <a:ext uri="{FF2B5EF4-FFF2-40B4-BE49-F238E27FC236}">
                <a16:creationId xmlns:a16="http://schemas.microsoft.com/office/drawing/2014/main" id="{E62BDD6C-10E5-4313-A634-B2E2DC8DCC09}"/>
              </a:ext>
            </a:extLst>
          </p:cNvPr>
          <p:cNvSpPr>
            <a:spLocks noGrp="1"/>
          </p:cNvSpPr>
          <p:nvPr>
            <p:ph type="dt" sz="half" idx="10"/>
          </p:nvPr>
        </p:nvSpPr>
        <p:spPr/>
        <p:txBody>
          <a:bodyPr/>
          <a:lstStyle>
            <a:lvl1pPr>
              <a:defRPr>
                <a:solidFill>
                  <a:srgbClr val="FFFEF0"/>
                </a:solidFill>
              </a:defRPr>
            </a:lvl1pPr>
          </a:lstStyle>
          <a:p>
            <a:fld id="{3315A818-66A9-4FD0-B3B5-AE607FDBFC39}" type="datetimeFigureOut">
              <a:rPr lang="nb-NO" smtClean="0"/>
              <a:pPr/>
              <a:t>26.05.2023</a:t>
            </a:fld>
            <a:endParaRPr lang="nb-NO" dirty="0"/>
          </a:p>
        </p:txBody>
      </p:sp>
      <p:sp>
        <p:nvSpPr>
          <p:cNvPr id="5" name="Footer Placeholder 4">
            <a:extLst>
              <a:ext uri="{FF2B5EF4-FFF2-40B4-BE49-F238E27FC236}">
                <a16:creationId xmlns:a16="http://schemas.microsoft.com/office/drawing/2014/main" id="{7935C394-C0ED-435E-8D82-65A2304C8E88}"/>
              </a:ext>
            </a:extLst>
          </p:cNvPr>
          <p:cNvSpPr>
            <a:spLocks noGrp="1"/>
          </p:cNvSpPr>
          <p:nvPr>
            <p:ph type="ftr" sz="quarter" idx="11"/>
          </p:nvPr>
        </p:nvSpPr>
        <p:spPr/>
        <p:txBody>
          <a:bodyPr/>
          <a:lstStyle>
            <a:lvl1pPr>
              <a:defRPr>
                <a:solidFill>
                  <a:srgbClr val="FFFEF0"/>
                </a:solidFill>
              </a:defRPr>
            </a:lvl1pPr>
          </a:lstStyle>
          <a:p>
            <a:endParaRPr lang="nb-NO" dirty="0"/>
          </a:p>
        </p:txBody>
      </p:sp>
      <p:sp>
        <p:nvSpPr>
          <p:cNvPr id="6" name="Slide Number Placeholder 5">
            <a:extLst>
              <a:ext uri="{FF2B5EF4-FFF2-40B4-BE49-F238E27FC236}">
                <a16:creationId xmlns:a16="http://schemas.microsoft.com/office/drawing/2014/main" id="{C5220741-46BB-4750-8CB7-EDFAA674EE65}"/>
              </a:ext>
            </a:extLst>
          </p:cNvPr>
          <p:cNvSpPr>
            <a:spLocks noGrp="1"/>
          </p:cNvSpPr>
          <p:nvPr>
            <p:ph type="sldNum" sz="quarter" idx="12"/>
          </p:nvPr>
        </p:nvSpPr>
        <p:spPr/>
        <p:txBody>
          <a:bodyPr/>
          <a:lstStyle>
            <a:lvl1pPr>
              <a:defRPr>
                <a:solidFill>
                  <a:srgbClr val="FFFEF0"/>
                </a:solidFill>
              </a:defRPr>
            </a:lvl1pPr>
          </a:lstStyle>
          <a:p>
            <a:fld id="{F613DAF8-FA88-40EE-8ED5-CFE27A508A39}" type="slidenum">
              <a:rPr lang="nb-NO" smtClean="0"/>
              <a:pPr/>
              <a:t>‹#›</a:t>
            </a:fld>
            <a:endParaRPr lang="nb-NO" dirty="0"/>
          </a:p>
        </p:txBody>
      </p:sp>
      <p:pic>
        <p:nvPicPr>
          <p:cNvPr id="11" name="Graphic 10">
            <a:extLst>
              <a:ext uri="{FF2B5EF4-FFF2-40B4-BE49-F238E27FC236}">
                <a16:creationId xmlns:a16="http://schemas.microsoft.com/office/drawing/2014/main" id="{7B338441-7564-4D40-8240-7F868C69E40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10628" y="26259717"/>
            <a:ext cx="6609605" cy="2182812"/>
          </a:xfrm>
          <a:prstGeom prst="rect">
            <a:avLst/>
          </a:prstGeom>
        </p:spPr>
      </p:pic>
    </p:spTree>
    <p:extLst>
      <p:ext uri="{BB962C8B-B14F-4D97-AF65-F5344CB8AC3E}">
        <p14:creationId xmlns:p14="http://schemas.microsoft.com/office/powerpoint/2010/main" val="201399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rgbClr val="E0CA2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2C6AD-D208-4DA3-A9FF-02EA527260B7}"/>
              </a:ext>
            </a:extLst>
          </p:cNvPr>
          <p:cNvSpPr>
            <a:spLocks noGrp="1"/>
          </p:cNvSpPr>
          <p:nvPr>
            <p:ph type="title"/>
          </p:nvPr>
        </p:nvSpPr>
        <p:spPr/>
        <p:txBody>
          <a:bodyPr/>
          <a:lstStyle>
            <a:lvl1pPr>
              <a:defRPr>
                <a:solidFill>
                  <a:srgbClr val="006074"/>
                </a:solidFill>
              </a:defRPr>
            </a:lvl1pPr>
          </a:lstStyle>
          <a:p>
            <a:r>
              <a:rPr lang="nb-NO"/>
              <a:t>Klikk for å redigere tittelstil</a:t>
            </a:r>
            <a:endParaRPr lang="nb-NO" dirty="0"/>
          </a:p>
        </p:txBody>
      </p:sp>
      <p:sp>
        <p:nvSpPr>
          <p:cNvPr id="3" name="Content Placeholder 2">
            <a:extLst>
              <a:ext uri="{FF2B5EF4-FFF2-40B4-BE49-F238E27FC236}">
                <a16:creationId xmlns:a16="http://schemas.microsoft.com/office/drawing/2014/main" id="{E8FD1E0A-111D-42DE-BD2E-73D8EF9B3F53}"/>
              </a:ext>
            </a:extLst>
          </p:cNvPr>
          <p:cNvSpPr>
            <a:spLocks noGrp="1"/>
          </p:cNvSpPr>
          <p:nvPr>
            <p:ph idx="1"/>
          </p:nvPr>
        </p:nvSpPr>
        <p:spPr/>
        <p:txBody>
          <a:bodyPr/>
          <a:lstStyle>
            <a:lvl1pPr>
              <a:defRPr>
                <a:solidFill>
                  <a:srgbClr val="006074"/>
                </a:solidFill>
              </a:defRPr>
            </a:lvl1pPr>
            <a:lvl2pPr>
              <a:defRPr>
                <a:solidFill>
                  <a:srgbClr val="006074"/>
                </a:solidFill>
              </a:defRPr>
            </a:lvl2pPr>
            <a:lvl3pPr>
              <a:defRPr>
                <a:solidFill>
                  <a:srgbClr val="006074"/>
                </a:solidFill>
              </a:defRPr>
            </a:lvl3pPr>
            <a:lvl4pPr>
              <a:defRPr>
                <a:solidFill>
                  <a:srgbClr val="006074"/>
                </a:solidFill>
              </a:defRPr>
            </a:lvl4pPr>
            <a:lvl5pPr>
              <a:defRPr>
                <a:solidFill>
                  <a:srgbClr val="006074"/>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a:extLst>
              <a:ext uri="{FF2B5EF4-FFF2-40B4-BE49-F238E27FC236}">
                <a16:creationId xmlns:a16="http://schemas.microsoft.com/office/drawing/2014/main" id="{E62BDD6C-10E5-4313-A634-B2E2DC8DCC09}"/>
              </a:ext>
            </a:extLst>
          </p:cNvPr>
          <p:cNvSpPr>
            <a:spLocks noGrp="1"/>
          </p:cNvSpPr>
          <p:nvPr>
            <p:ph type="dt" sz="half" idx="10"/>
          </p:nvPr>
        </p:nvSpPr>
        <p:spPr/>
        <p:txBody>
          <a:bodyPr/>
          <a:lstStyle>
            <a:lvl1pPr>
              <a:defRPr>
                <a:solidFill>
                  <a:srgbClr val="006074"/>
                </a:solidFill>
              </a:defRPr>
            </a:lvl1pPr>
          </a:lstStyle>
          <a:p>
            <a:fld id="{3315A818-66A9-4FD0-B3B5-AE607FDBFC39}" type="datetimeFigureOut">
              <a:rPr lang="nb-NO" smtClean="0"/>
              <a:pPr/>
              <a:t>26.05.2023</a:t>
            </a:fld>
            <a:endParaRPr lang="nb-NO" dirty="0"/>
          </a:p>
        </p:txBody>
      </p:sp>
      <p:sp>
        <p:nvSpPr>
          <p:cNvPr id="5" name="Footer Placeholder 4">
            <a:extLst>
              <a:ext uri="{FF2B5EF4-FFF2-40B4-BE49-F238E27FC236}">
                <a16:creationId xmlns:a16="http://schemas.microsoft.com/office/drawing/2014/main" id="{7935C394-C0ED-435E-8D82-65A2304C8E88}"/>
              </a:ext>
            </a:extLst>
          </p:cNvPr>
          <p:cNvSpPr>
            <a:spLocks noGrp="1"/>
          </p:cNvSpPr>
          <p:nvPr>
            <p:ph type="ftr" sz="quarter" idx="11"/>
          </p:nvPr>
        </p:nvSpPr>
        <p:spPr/>
        <p:txBody>
          <a:bodyPr/>
          <a:lstStyle>
            <a:lvl1pPr>
              <a:defRPr>
                <a:solidFill>
                  <a:srgbClr val="006074"/>
                </a:solidFill>
              </a:defRPr>
            </a:lvl1pPr>
          </a:lstStyle>
          <a:p>
            <a:endParaRPr lang="nb-NO" dirty="0"/>
          </a:p>
        </p:txBody>
      </p:sp>
      <p:sp>
        <p:nvSpPr>
          <p:cNvPr id="6" name="Slide Number Placeholder 5">
            <a:extLst>
              <a:ext uri="{FF2B5EF4-FFF2-40B4-BE49-F238E27FC236}">
                <a16:creationId xmlns:a16="http://schemas.microsoft.com/office/drawing/2014/main" id="{C5220741-46BB-4750-8CB7-EDFAA674EE65}"/>
              </a:ext>
            </a:extLst>
          </p:cNvPr>
          <p:cNvSpPr>
            <a:spLocks noGrp="1"/>
          </p:cNvSpPr>
          <p:nvPr>
            <p:ph type="sldNum" sz="quarter" idx="12"/>
          </p:nvPr>
        </p:nvSpPr>
        <p:spPr/>
        <p:txBody>
          <a:bodyPr/>
          <a:lstStyle>
            <a:lvl1pPr>
              <a:defRPr>
                <a:solidFill>
                  <a:srgbClr val="006074"/>
                </a:solidFill>
              </a:defRPr>
            </a:lvl1pPr>
          </a:lstStyle>
          <a:p>
            <a:fld id="{F613DAF8-FA88-40EE-8ED5-CFE27A508A39}" type="slidenum">
              <a:rPr lang="nb-NO" smtClean="0"/>
              <a:pPr/>
              <a:t>‹#›</a:t>
            </a:fld>
            <a:endParaRPr lang="nb-NO" dirty="0"/>
          </a:p>
        </p:txBody>
      </p:sp>
    </p:spTree>
    <p:extLst>
      <p:ext uri="{BB962C8B-B14F-4D97-AF65-F5344CB8AC3E}">
        <p14:creationId xmlns:p14="http://schemas.microsoft.com/office/powerpoint/2010/main" val="2850661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rgbClr val="F8D2C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2C6AD-D208-4DA3-A9FF-02EA527260B7}"/>
              </a:ext>
            </a:extLst>
          </p:cNvPr>
          <p:cNvSpPr>
            <a:spLocks noGrp="1"/>
          </p:cNvSpPr>
          <p:nvPr>
            <p:ph type="title"/>
          </p:nvPr>
        </p:nvSpPr>
        <p:spPr/>
        <p:txBody>
          <a:bodyPr/>
          <a:lstStyle>
            <a:lvl1pPr>
              <a:defRPr>
                <a:solidFill>
                  <a:srgbClr val="006074"/>
                </a:solidFill>
              </a:defRPr>
            </a:lvl1pPr>
          </a:lstStyle>
          <a:p>
            <a:r>
              <a:rPr lang="nb-NO"/>
              <a:t>Klikk for å redigere tittelstil</a:t>
            </a:r>
            <a:endParaRPr lang="nb-NO" dirty="0"/>
          </a:p>
        </p:txBody>
      </p:sp>
      <p:sp>
        <p:nvSpPr>
          <p:cNvPr id="3" name="Content Placeholder 2">
            <a:extLst>
              <a:ext uri="{FF2B5EF4-FFF2-40B4-BE49-F238E27FC236}">
                <a16:creationId xmlns:a16="http://schemas.microsoft.com/office/drawing/2014/main" id="{E8FD1E0A-111D-42DE-BD2E-73D8EF9B3F53}"/>
              </a:ext>
            </a:extLst>
          </p:cNvPr>
          <p:cNvSpPr>
            <a:spLocks noGrp="1"/>
          </p:cNvSpPr>
          <p:nvPr>
            <p:ph idx="1"/>
          </p:nvPr>
        </p:nvSpPr>
        <p:spPr/>
        <p:txBody>
          <a:bodyPr/>
          <a:lstStyle>
            <a:lvl1pPr>
              <a:defRPr>
                <a:solidFill>
                  <a:srgbClr val="006074"/>
                </a:solidFill>
              </a:defRPr>
            </a:lvl1pPr>
            <a:lvl2pPr>
              <a:defRPr>
                <a:solidFill>
                  <a:srgbClr val="006074"/>
                </a:solidFill>
              </a:defRPr>
            </a:lvl2pPr>
            <a:lvl3pPr>
              <a:defRPr>
                <a:solidFill>
                  <a:srgbClr val="006074"/>
                </a:solidFill>
              </a:defRPr>
            </a:lvl3pPr>
            <a:lvl4pPr>
              <a:defRPr>
                <a:solidFill>
                  <a:srgbClr val="006074"/>
                </a:solidFill>
              </a:defRPr>
            </a:lvl4pPr>
            <a:lvl5pPr>
              <a:defRPr>
                <a:solidFill>
                  <a:srgbClr val="006074"/>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a:extLst>
              <a:ext uri="{FF2B5EF4-FFF2-40B4-BE49-F238E27FC236}">
                <a16:creationId xmlns:a16="http://schemas.microsoft.com/office/drawing/2014/main" id="{E62BDD6C-10E5-4313-A634-B2E2DC8DCC09}"/>
              </a:ext>
            </a:extLst>
          </p:cNvPr>
          <p:cNvSpPr>
            <a:spLocks noGrp="1"/>
          </p:cNvSpPr>
          <p:nvPr>
            <p:ph type="dt" sz="half" idx="10"/>
          </p:nvPr>
        </p:nvSpPr>
        <p:spPr/>
        <p:txBody>
          <a:bodyPr/>
          <a:lstStyle>
            <a:lvl1pPr>
              <a:defRPr>
                <a:solidFill>
                  <a:srgbClr val="006074"/>
                </a:solidFill>
              </a:defRPr>
            </a:lvl1pPr>
          </a:lstStyle>
          <a:p>
            <a:fld id="{3315A818-66A9-4FD0-B3B5-AE607FDBFC39}" type="datetimeFigureOut">
              <a:rPr lang="nb-NO" smtClean="0"/>
              <a:pPr/>
              <a:t>26.05.2023</a:t>
            </a:fld>
            <a:endParaRPr lang="nb-NO" dirty="0"/>
          </a:p>
        </p:txBody>
      </p:sp>
      <p:sp>
        <p:nvSpPr>
          <p:cNvPr id="5" name="Footer Placeholder 4">
            <a:extLst>
              <a:ext uri="{FF2B5EF4-FFF2-40B4-BE49-F238E27FC236}">
                <a16:creationId xmlns:a16="http://schemas.microsoft.com/office/drawing/2014/main" id="{7935C394-C0ED-435E-8D82-65A2304C8E88}"/>
              </a:ext>
            </a:extLst>
          </p:cNvPr>
          <p:cNvSpPr>
            <a:spLocks noGrp="1"/>
          </p:cNvSpPr>
          <p:nvPr>
            <p:ph type="ftr" sz="quarter" idx="11"/>
          </p:nvPr>
        </p:nvSpPr>
        <p:spPr/>
        <p:txBody>
          <a:bodyPr/>
          <a:lstStyle>
            <a:lvl1pPr>
              <a:defRPr>
                <a:solidFill>
                  <a:srgbClr val="006074"/>
                </a:solidFill>
              </a:defRPr>
            </a:lvl1pPr>
          </a:lstStyle>
          <a:p>
            <a:endParaRPr lang="nb-NO" dirty="0"/>
          </a:p>
        </p:txBody>
      </p:sp>
      <p:sp>
        <p:nvSpPr>
          <p:cNvPr id="6" name="Slide Number Placeholder 5">
            <a:extLst>
              <a:ext uri="{FF2B5EF4-FFF2-40B4-BE49-F238E27FC236}">
                <a16:creationId xmlns:a16="http://schemas.microsoft.com/office/drawing/2014/main" id="{C5220741-46BB-4750-8CB7-EDFAA674EE65}"/>
              </a:ext>
            </a:extLst>
          </p:cNvPr>
          <p:cNvSpPr>
            <a:spLocks noGrp="1"/>
          </p:cNvSpPr>
          <p:nvPr>
            <p:ph type="sldNum" sz="quarter" idx="12"/>
          </p:nvPr>
        </p:nvSpPr>
        <p:spPr/>
        <p:txBody>
          <a:bodyPr/>
          <a:lstStyle>
            <a:lvl1pPr>
              <a:defRPr>
                <a:solidFill>
                  <a:srgbClr val="006074"/>
                </a:solidFill>
              </a:defRPr>
            </a:lvl1pPr>
          </a:lstStyle>
          <a:p>
            <a:fld id="{F613DAF8-FA88-40EE-8ED5-CFE27A508A39}" type="slidenum">
              <a:rPr lang="nb-NO" smtClean="0"/>
              <a:pPr/>
              <a:t>‹#›</a:t>
            </a:fld>
            <a:endParaRPr lang="nb-NO" dirty="0"/>
          </a:p>
        </p:txBody>
      </p:sp>
    </p:spTree>
    <p:extLst>
      <p:ext uri="{BB962C8B-B14F-4D97-AF65-F5344CB8AC3E}">
        <p14:creationId xmlns:p14="http://schemas.microsoft.com/office/powerpoint/2010/main" val="2029882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tel og innhold">
    <p:spTree>
      <p:nvGrpSpPr>
        <p:cNvPr id="1" name=""/>
        <p:cNvGrpSpPr/>
        <p:nvPr/>
      </p:nvGrpSpPr>
      <p:grpSpPr>
        <a:xfrm>
          <a:off x="0" y="0"/>
          <a:ext cx="0" cy="0"/>
          <a:chOff x="0" y="0"/>
          <a:chExt cx="0" cy="0"/>
        </a:xfrm>
      </p:grpSpPr>
      <p:sp>
        <p:nvSpPr>
          <p:cNvPr id="14" name="Text Placeholder 5">
            <a:extLst>
              <a:ext uri="{FF2B5EF4-FFF2-40B4-BE49-F238E27FC236}">
                <a16:creationId xmlns:a16="http://schemas.microsoft.com/office/drawing/2014/main" id="{0C8904E2-2A7F-408E-B283-2DE3D32FB5D5}"/>
              </a:ext>
            </a:extLst>
          </p:cNvPr>
          <p:cNvSpPr>
            <a:spLocks noGrp="1"/>
          </p:cNvSpPr>
          <p:nvPr>
            <p:ph type="body" sz="quarter" idx="14" hasCustomPrompt="1"/>
          </p:nvPr>
        </p:nvSpPr>
        <p:spPr>
          <a:xfrm>
            <a:off x="22340695" y="-4"/>
            <a:ext cx="20467826" cy="30279975"/>
          </a:xfrm>
          <a:solidFill>
            <a:srgbClr val="006074"/>
          </a:solidFill>
        </p:spPr>
        <p:txBody>
          <a:bodyPr/>
          <a:lstStyle>
            <a:lvl1pPr marL="0" indent="0">
              <a:buNone/>
              <a:defRPr/>
            </a:lvl1pPr>
          </a:lstStyle>
          <a:p>
            <a:pPr lvl="0"/>
            <a:r>
              <a:rPr lang="nb-NO" dirty="0"/>
              <a:t> </a:t>
            </a:r>
          </a:p>
        </p:txBody>
      </p:sp>
      <p:sp>
        <p:nvSpPr>
          <p:cNvPr id="2" name="Title 1">
            <a:extLst>
              <a:ext uri="{FF2B5EF4-FFF2-40B4-BE49-F238E27FC236}">
                <a16:creationId xmlns:a16="http://schemas.microsoft.com/office/drawing/2014/main" id="{5A92C6AD-D208-4DA3-A9FF-02EA527260B7}"/>
              </a:ext>
            </a:extLst>
          </p:cNvPr>
          <p:cNvSpPr>
            <a:spLocks noGrp="1"/>
          </p:cNvSpPr>
          <p:nvPr>
            <p:ph type="title"/>
          </p:nvPr>
        </p:nvSpPr>
        <p:spPr>
          <a:xfrm>
            <a:off x="2010631" y="3700376"/>
            <a:ext cx="18457202" cy="5852729"/>
          </a:xfrm>
        </p:spPr>
        <p:txBody>
          <a:bodyPr/>
          <a:lstStyle/>
          <a:p>
            <a:r>
              <a:rPr lang="nb-NO"/>
              <a:t>Klikk for å redigere tittelstil</a:t>
            </a:r>
            <a:endParaRPr lang="nb-NO" dirty="0"/>
          </a:p>
        </p:txBody>
      </p:sp>
      <p:sp>
        <p:nvSpPr>
          <p:cNvPr id="3" name="Content Placeholder 2">
            <a:extLst>
              <a:ext uri="{FF2B5EF4-FFF2-40B4-BE49-F238E27FC236}">
                <a16:creationId xmlns:a16="http://schemas.microsoft.com/office/drawing/2014/main" id="{E8FD1E0A-111D-42DE-BD2E-73D8EF9B3F53}"/>
              </a:ext>
            </a:extLst>
          </p:cNvPr>
          <p:cNvSpPr>
            <a:spLocks noGrp="1"/>
          </p:cNvSpPr>
          <p:nvPr>
            <p:ph idx="1"/>
          </p:nvPr>
        </p:nvSpPr>
        <p:spPr>
          <a:xfrm>
            <a:off x="2010631" y="13128301"/>
            <a:ext cx="18457202" cy="1174654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a:extLst>
              <a:ext uri="{FF2B5EF4-FFF2-40B4-BE49-F238E27FC236}">
                <a16:creationId xmlns:a16="http://schemas.microsoft.com/office/drawing/2014/main" id="{E62BDD6C-10E5-4313-A634-B2E2DC8DCC09}"/>
              </a:ext>
            </a:extLst>
          </p:cNvPr>
          <p:cNvSpPr>
            <a:spLocks noGrp="1"/>
          </p:cNvSpPr>
          <p:nvPr>
            <p:ph type="dt" sz="half" idx="10"/>
          </p:nvPr>
        </p:nvSpPr>
        <p:spPr/>
        <p:txBody>
          <a:bodyPr/>
          <a:lstStyle>
            <a:lvl1pPr>
              <a:defRPr>
                <a:solidFill>
                  <a:srgbClr val="E0CA2F"/>
                </a:solidFill>
              </a:defRPr>
            </a:lvl1pPr>
          </a:lstStyle>
          <a:p>
            <a:fld id="{3315A818-66A9-4FD0-B3B5-AE607FDBFC39}" type="datetimeFigureOut">
              <a:rPr lang="nb-NO" smtClean="0"/>
              <a:pPr/>
              <a:t>26.05.2023</a:t>
            </a:fld>
            <a:endParaRPr lang="nb-NO" dirty="0"/>
          </a:p>
        </p:txBody>
      </p:sp>
      <p:sp>
        <p:nvSpPr>
          <p:cNvPr id="12" name="Picture Placeholder 11">
            <a:extLst>
              <a:ext uri="{FF2B5EF4-FFF2-40B4-BE49-F238E27FC236}">
                <a16:creationId xmlns:a16="http://schemas.microsoft.com/office/drawing/2014/main" id="{AA87CDD3-0255-40CB-A63A-0A9539AEF219}"/>
              </a:ext>
            </a:extLst>
          </p:cNvPr>
          <p:cNvSpPr>
            <a:spLocks noGrp="1"/>
          </p:cNvSpPr>
          <p:nvPr>
            <p:ph type="pic" sz="quarter" idx="13"/>
          </p:nvPr>
        </p:nvSpPr>
        <p:spPr>
          <a:xfrm>
            <a:off x="22340699" y="7"/>
            <a:ext cx="20467826" cy="15139983"/>
          </a:xfrm>
        </p:spPr>
        <p:txBody>
          <a:bodyPr/>
          <a:lstStyle/>
          <a:p>
            <a:r>
              <a:rPr lang="nb-NO"/>
              <a:t>Klikk på ikonet for å legge til et bilde</a:t>
            </a:r>
            <a:endParaRPr lang="nb-NO" dirty="0"/>
          </a:p>
        </p:txBody>
      </p:sp>
    </p:spTree>
    <p:extLst>
      <p:ext uri="{BB962C8B-B14F-4D97-AF65-F5344CB8AC3E}">
        <p14:creationId xmlns:p14="http://schemas.microsoft.com/office/powerpoint/2010/main" val="2693126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AE98C36-6D87-4B15-B567-3D25CA0EC9F4}"/>
              </a:ext>
            </a:extLst>
          </p:cNvPr>
          <p:cNvSpPr>
            <a:spLocks noGrp="1"/>
          </p:cNvSpPr>
          <p:nvPr>
            <p:ph type="body" sz="quarter" idx="14" hasCustomPrompt="1"/>
          </p:nvPr>
        </p:nvSpPr>
        <p:spPr>
          <a:xfrm>
            <a:off x="22340695" y="-4"/>
            <a:ext cx="20467826" cy="30279975"/>
          </a:xfrm>
          <a:solidFill>
            <a:srgbClr val="F37756"/>
          </a:solidFill>
        </p:spPr>
        <p:txBody>
          <a:bodyPr/>
          <a:lstStyle>
            <a:lvl1pPr marL="0" indent="0">
              <a:buNone/>
              <a:defRPr/>
            </a:lvl1pPr>
          </a:lstStyle>
          <a:p>
            <a:pPr lvl="0"/>
            <a:r>
              <a:rPr lang="nb-NO" dirty="0"/>
              <a:t> </a:t>
            </a:r>
          </a:p>
        </p:txBody>
      </p:sp>
      <p:sp>
        <p:nvSpPr>
          <p:cNvPr id="2" name="Title 1">
            <a:extLst>
              <a:ext uri="{FF2B5EF4-FFF2-40B4-BE49-F238E27FC236}">
                <a16:creationId xmlns:a16="http://schemas.microsoft.com/office/drawing/2014/main" id="{5A92C6AD-D208-4DA3-A9FF-02EA527260B7}"/>
              </a:ext>
            </a:extLst>
          </p:cNvPr>
          <p:cNvSpPr>
            <a:spLocks noGrp="1"/>
          </p:cNvSpPr>
          <p:nvPr>
            <p:ph type="title"/>
          </p:nvPr>
        </p:nvSpPr>
        <p:spPr>
          <a:xfrm>
            <a:off x="2010631" y="3700376"/>
            <a:ext cx="18457202" cy="5852729"/>
          </a:xfrm>
        </p:spPr>
        <p:txBody>
          <a:bodyPr/>
          <a:lstStyle/>
          <a:p>
            <a:r>
              <a:rPr lang="nb-NO"/>
              <a:t>Klikk for å redigere tittelstil</a:t>
            </a:r>
            <a:endParaRPr lang="nb-NO" dirty="0"/>
          </a:p>
        </p:txBody>
      </p:sp>
      <p:sp>
        <p:nvSpPr>
          <p:cNvPr id="3" name="Content Placeholder 2">
            <a:extLst>
              <a:ext uri="{FF2B5EF4-FFF2-40B4-BE49-F238E27FC236}">
                <a16:creationId xmlns:a16="http://schemas.microsoft.com/office/drawing/2014/main" id="{E8FD1E0A-111D-42DE-BD2E-73D8EF9B3F53}"/>
              </a:ext>
            </a:extLst>
          </p:cNvPr>
          <p:cNvSpPr>
            <a:spLocks noGrp="1"/>
          </p:cNvSpPr>
          <p:nvPr>
            <p:ph idx="1"/>
          </p:nvPr>
        </p:nvSpPr>
        <p:spPr>
          <a:xfrm>
            <a:off x="2010631" y="13128301"/>
            <a:ext cx="18457202" cy="11746542"/>
          </a:xfrm>
        </p:spPr>
        <p:txBody>
          <a:bodyPr/>
          <a:lstStyle>
            <a:lvl1pPr>
              <a:defRPr sz="6671"/>
            </a:lvl1pPr>
            <a:lvl2pPr>
              <a:defRPr sz="6320"/>
            </a:lvl2pPr>
            <a:lvl3pPr>
              <a:defRPr sz="5969"/>
            </a:lvl3pPr>
            <a:lvl4pPr>
              <a:defRPr sz="5618"/>
            </a:lvl4pPr>
            <a:lvl5pPr>
              <a:defRPr sz="5618"/>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a:extLst>
              <a:ext uri="{FF2B5EF4-FFF2-40B4-BE49-F238E27FC236}">
                <a16:creationId xmlns:a16="http://schemas.microsoft.com/office/drawing/2014/main" id="{E62BDD6C-10E5-4313-A634-B2E2DC8DCC09}"/>
              </a:ext>
            </a:extLst>
          </p:cNvPr>
          <p:cNvSpPr>
            <a:spLocks noGrp="1"/>
          </p:cNvSpPr>
          <p:nvPr>
            <p:ph type="dt" sz="half" idx="10"/>
          </p:nvPr>
        </p:nvSpPr>
        <p:spPr/>
        <p:txBody>
          <a:bodyPr/>
          <a:lstStyle>
            <a:lvl1pPr>
              <a:defRPr>
                <a:solidFill>
                  <a:srgbClr val="FFFEF0"/>
                </a:solidFill>
              </a:defRPr>
            </a:lvl1pPr>
          </a:lstStyle>
          <a:p>
            <a:fld id="{3315A818-66A9-4FD0-B3B5-AE607FDBFC39}" type="datetimeFigureOut">
              <a:rPr lang="nb-NO" smtClean="0"/>
              <a:pPr/>
              <a:t>26.05.2023</a:t>
            </a:fld>
            <a:endParaRPr lang="nb-NO" dirty="0"/>
          </a:p>
        </p:txBody>
      </p:sp>
      <p:sp>
        <p:nvSpPr>
          <p:cNvPr id="12" name="Picture Placeholder 11">
            <a:extLst>
              <a:ext uri="{FF2B5EF4-FFF2-40B4-BE49-F238E27FC236}">
                <a16:creationId xmlns:a16="http://schemas.microsoft.com/office/drawing/2014/main" id="{AA87CDD3-0255-40CB-A63A-0A9539AEF219}"/>
              </a:ext>
            </a:extLst>
          </p:cNvPr>
          <p:cNvSpPr>
            <a:spLocks noGrp="1"/>
          </p:cNvSpPr>
          <p:nvPr>
            <p:ph type="pic" sz="quarter" idx="13"/>
          </p:nvPr>
        </p:nvSpPr>
        <p:spPr>
          <a:xfrm>
            <a:off x="22340699" y="7"/>
            <a:ext cx="20467826" cy="15139983"/>
          </a:xfrm>
        </p:spPr>
        <p:txBody>
          <a:bodyPr/>
          <a:lstStyle/>
          <a:p>
            <a:r>
              <a:rPr lang="nb-NO"/>
              <a:t>Klikk på ikonet for å legge til et bilde</a:t>
            </a:r>
            <a:endParaRPr lang="nb-NO" dirty="0"/>
          </a:p>
        </p:txBody>
      </p:sp>
    </p:spTree>
    <p:extLst>
      <p:ext uri="{BB962C8B-B14F-4D97-AF65-F5344CB8AC3E}">
        <p14:creationId xmlns:p14="http://schemas.microsoft.com/office/powerpoint/2010/main" val="2426121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2C6AD-D208-4DA3-A9FF-02EA527260B7}"/>
              </a:ext>
            </a:extLst>
          </p:cNvPr>
          <p:cNvSpPr>
            <a:spLocks noGrp="1"/>
          </p:cNvSpPr>
          <p:nvPr>
            <p:ph type="title"/>
          </p:nvPr>
        </p:nvSpPr>
        <p:spPr>
          <a:xfrm>
            <a:off x="2010631" y="3700376"/>
            <a:ext cx="18457202" cy="5852729"/>
          </a:xfrm>
        </p:spPr>
        <p:txBody>
          <a:bodyPr/>
          <a:lstStyle/>
          <a:p>
            <a:r>
              <a:rPr lang="nb-NO"/>
              <a:t>Klikk for å redigere tittelstil</a:t>
            </a:r>
            <a:endParaRPr lang="nb-NO" dirty="0"/>
          </a:p>
        </p:txBody>
      </p:sp>
      <p:sp>
        <p:nvSpPr>
          <p:cNvPr id="4" name="Date Placeholder 3">
            <a:extLst>
              <a:ext uri="{FF2B5EF4-FFF2-40B4-BE49-F238E27FC236}">
                <a16:creationId xmlns:a16="http://schemas.microsoft.com/office/drawing/2014/main" id="{E62BDD6C-10E5-4313-A634-B2E2DC8DCC09}"/>
              </a:ext>
            </a:extLst>
          </p:cNvPr>
          <p:cNvSpPr>
            <a:spLocks noGrp="1"/>
          </p:cNvSpPr>
          <p:nvPr>
            <p:ph type="dt" sz="half" idx="10"/>
          </p:nvPr>
        </p:nvSpPr>
        <p:spPr/>
        <p:txBody>
          <a:bodyPr/>
          <a:lstStyle>
            <a:lvl1pPr>
              <a:defRPr>
                <a:solidFill>
                  <a:srgbClr val="FFFEF0"/>
                </a:solidFill>
              </a:defRPr>
            </a:lvl1pPr>
          </a:lstStyle>
          <a:p>
            <a:fld id="{3315A818-66A9-4FD0-B3B5-AE607FDBFC39}" type="datetimeFigureOut">
              <a:rPr lang="nb-NO" smtClean="0"/>
              <a:pPr/>
              <a:t>26.05.2023</a:t>
            </a:fld>
            <a:endParaRPr lang="nb-NO" dirty="0"/>
          </a:p>
        </p:txBody>
      </p:sp>
      <p:sp>
        <p:nvSpPr>
          <p:cNvPr id="12" name="Picture Placeholder 11">
            <a:extLst>
              <a:ext uri="{FF2B5EF4-FFF2-40B4-BE49-F238E27FC236}">
                <a16:creationId xmlns:a16="http://schemas.microsoft.com/office/drawing/2014/main" id="{AA87CDD3-0255-40CB-A63A-0A9539AEF219}"/>
              </a:ext>
            </a:extLst>
          </p:cNvPr>
          <p:cNvSpPr>
            <a:spLocks noGrp="1"/>
          </p:cNvSpPr>
          <p:nvPr>
            <p:ph type="pic" sz="quarter" idx="13"/>
          </p:nvPr>
        </p:nvSpPr>
        <p:spPr>
          <a:xfrm>
            <a:off x="22340699" y="9"/>
            <a:ext cx="20467826" cy="14681196"/>
          </a:xfrm>
        </p:spPr>
        <p:txBody>
          <a:bodyPr/>
          <a:lstStyle/>
          <a:p>
            <a:r>
              <a:rPr lang="nb-NO"/>
              <a:t>Klikk på ikonet for å legge til et bilde</a:t>
            </a:r>
            <a:endParaRPr lang="nb-NO" dirty="0"/>
          </a:p>
        </p:txBody>
      </p:sp>
      <p:sp>
        <p:nvSpPr>
          <p:cNvPr id="7" name="Picture Placeholder 11">
            <a:extLst>
              <a:ext uri="{FF2B5EF4-FFF2-40B4-BE49-F238E27FC236}">
                <a16:creationId xmlns:a16="http://schemas.microsoft.com/office/drawing/2014/main" id="{81CED926-BCAD-4465-88FA-CC9963A82E4E}"/>
              </a:ext>
            </a:extLst>
          </p:cNvPr>
          <p:cNvSpPr>
            <a:spLocks noGrp="1"/>
          </p:cNvSpPr>
          <p:nvPr>
            <p:ph type="pic" sz="quarter" idx="14"/>
          </p:nvPr>
        </p:nvSpPr>
        <p:spPr>
          <a:xfrm>
            <a:off x="22340699" y="15139994"/>
            <a:ext cx="20467826" cy="15139983"/>
          </a:xfrm>
        </p:spPr>
        <p:txBody>
          <a:bodyPr/>
          <a:lstStyle/>
          <a:p>
            <a:r>
              <a:rPr lang="nb-NO"/>
              <a:t>Klikk på ikonet for å legge til et bilde</a:t>
            </a:r>
            <a:endParaRPr lang="nb-NO" dirty="0"/>
          </a:p>
        </p:txBody>
      </p:sp>
      <p:sp>
        <p:nvSpPr>
          <p:cNvPr id="8" name="Content Placeholder 2">
            <a:extLst>
              <a:ext uri="{FF2B5EF4-FFF2-40B4-BE49-F238E27FC236}">
                <a16:creationId xmlns:a16="http://schemas.microsoft.com/office/drawing/2014/main" id="{5A0B5535-75A4-424C-A6D8-E6A92042CC33}"/>
              </a:ext>
            </a:extLst>
          </p:cNvPr>
          <p:cNvSpPr>
            <a:spLocks noGrp="1"/>
          </p:cNvSpPr>
          <p:nvPr>
            <p:ph idx="1"/>
          </p:nvPr>
        </p:nvSpPr>
        <p:spPr>
          <a:xfrm>
            <a:off x="2010631" y="13128301"/>
            <a:ext cx="18457202" cy="11746542"/>
          </a:xfrm>
        </p:spPr>
        <p:txBody>
          <a:bodyPr/>
          <a:lstStyle>
            <a:lvl1pPr>
              <a:defRPr sz="6671"/>
            </a:lvl1pPr>
            <a:lvl2pPr>
              <a:defRPr sz="6320"/>
            </a:lvl2pPr>
            <a:lvl3pPr>
              <a:defRPr sz="5969"/>
            </a:lvl3pPr>
            <a:lvl4pPr>
              <a:defRPr sz="5618"/>
            </a:lvl4pPr>
            <a:lvl5pPr>
              <a:defRPr sz="5618"/>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1291835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6_Title and Content">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AA87CDD3-0255-40CB-A63A-0A9539AEF219}"/>
              </a:ext>
            </a:extLst>
          </p:cNvPr>
          <p:cNvSpPr>
            <a:spLocks noGrp="1"/>
          </p:cNvSpPr>
          <p:nvPr>
            <p:ph type="pic" sz="quarter" idx="13"/>
          </p:nvPr>
        </p:nvSpPr>
        <p:spPr>
          <a:xfrm>
            <a:off x="22340699" y="9"/>
            <a:ext cx="20467826" cy="30279966"/>
          </a:xfrm>
        </p:spPr>
        <p:txBody>
          <a:bodyPr/>
          <a:lstStyle/>
          <a:p>
            <a:r>
              <a:rPr lang="nb-NO"/>
              <a:t>Klikk på ikonet for å legge til et bilde</a:t>
            </a:r>
            <a:endParaRPr lang="nb-NO" dirty="0"/>
          </a:p>
        </p:txBody>
      </p:sp>
      <p:sp>
        <p:nvSpPr>
          <p:cNvPr id="2" name="Title 1">
            <a:extLst>
              <a:ext uri="{FF2B5EF4-FFF2-40B4-BE49-F238E27FC236}">
                <a16:creationId xmlns:a16="http://schemas.microsoft.com/office/drawing/2014/main" id="{5A92C6AD-D208-4DA3-A9FF-02EA527260B7}"/>
              </a:ext>
            </a:extLst>
          </p:cNvPr>
          <p:cNvSpPr>
            <a:spLocks noGrp="1"/>
          </p:cNvSpPr>
          <p:nvPr>
            <p:ph type="title"/>
          </p:nvPr>
        </p:nvSpPr>
        <p:spPr>
          <a:xfrm>
            <a:off x="2010631" y="3700376"/>
            <a:ext cx="18457202" cy="5852729"/>
          </a:xfrm>
        </p:spPr>
        <p:txBody>
          <a:bodyPr/>
          <a:lstStyle/>
          <a:p>
            <a:r>
              <a:rPr lang="nb-NO"/>
              <a:t>Klikk for å redigere tittelstil</a:t>
            </a:r>
            <a:endParaRPr lang="nb-NO" dirty="0"/>
          </a:p>
        </p:txBody>
      </p:sp>
      <p:sp>
        <p:nvSpPr>
          <p:cNvPr id="4" name="Date Placeholder 3">
            <a:extLst>
              <a:ext uri="{FF2B5EF4-FFF2-40B4-BE49-F238E27FC236}">
                <a16:creationId xmlns:a16="http://schemas.microsoft.com/office/drawing/2014/main" id="{E62BDD6C-10E5-4313-A634-B2E2DC8DCC09}"/>
              </a:ext>
            </a:extLst>
          </p:cNvPr>
          <p:cNvSpPr>
            <a:spLocks noGrp="1"/>
          </p:cNvSpPr>
          <p:nvPr>
            <p:ph type="dt" sz="half" idx="10"/>
          </p:nvPr>
        </p:nvSpPr>
        <p:spPr/>
        <p:txBody>
          <a:bodyPr/>
          <a:lstStyle>
            <a:lvl1pPr>
              <a:defRPr>
                <a:solidFill>
                  <a:srgbClr val="FFFEF0"/>
                </a:solidFill>
              </a:defRPr>
            </a:lvl1pPr>
          </a:lstStyle>
          <a:p>
            <a:fld id="{3315A818-66A9-4FD0-B3B5-AE607FDBFC39}" type="datetimeFigureOut">
              <a:rPr lang="nb-NO" smtClean="0"/>
              <a:pPr/>
              <a:t>26.05.2023</a:t>
            </a:fld>
            <a:endParaRPr lang="nb-NO" dirty="0"/>
          </a:p>
        </p:txBody>
      </p:sp>
      <p:sp>
        <p:nvSpPr>
          <p:cNvPr id="8" name="Content Placeholder 2">
            <a:extLst>
              <a:ext uri="{FF2B5EF4-FFF2-40B4-BE49-F238E27FC236}">
                <a16:creationId xmlns:a16="http://schemas.microsoft.com/office/drawing/2014/main" id="{5A0B5535-75A4-424C-A6D8-E6A92042CC33}"/>
              </a:ext>
            </a:extLst>
          </p:cNvPr>
          <p:cNvSpPr>
            <a:spLocks noGrp="1"/>
          </p:cNvSpPr>
          <p:nvPr>
            <p:ph idx="1"/>
          </p:nvPr>
        </p:nvSpPr>
        <p:spPr>
          <a:xfrm>
            <a:off x="2010631" y="13128301"/>
            <a:ext cx="18457202" cy="11746542"/>
          </a:xfrm>
        </p:spPr>
        <p:txBody>
          <a:bodyPr/>
          <a:lstStyle>
            <a:lvl1pPr>
              <a:defRPr sz="6671"/>
            </a:lvl1pPr>
            <a:lvl2pPr>
              <a:defRPr sz="6320"/>
            </a:lvl2pPr>
            <a:lvl3pPr>
              <a:defRPr sz="5969"/>
            </a:lvl3pPr>
            <a:lvl4pPr>
              <a:defRPr sz="5618"/>
            </a:lvl4pPr>
            <a:lvl5pPr>
              <a:defRPr sz="5618"/>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921917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Egendefinert oppset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18A3B-BDBC-42BF-8B97-93CECCC694D6}"/>
              </a:ext>
            </a:extLst>
          </p:cNvPr>
          <p:cNvSpPr>
            <a:spLocks noGrp="1"/>
          </p:cNvSpPr>
          <p:nvPr>
            <p:ph type="title"/>
          </p:nvPr>
        </p:nvSpPr>
        <p:spPr>
          <a:xfrm>
            <a:off x="2010629" y="3700376"/>
            <a:ext cx="39661737" cy="2378108"/>
          </a:xfrm>
        </p:spPr>
        <p:txBody>
          <a:bodyPr>
            <a:noAutofit/>
          </a:bodyPr>
          <a:lstStyle>
            <a:lvl1pPr>
              <a:defRPr sz="12289"/>
            </a:lvl1pPr>
          </a:lstStyle>
          <a:p>
            <a:r>
              <a:rPr lang="nb-NO"/>
              <a:t>Klikk for å redigere tittelstil</a:t>
            </a:r>
            <a:endParaRPr lang="nb-NO" dirty="0"/>
          </a:p>
        </p:txBody>
      </p:sp>
      <p:sp>
        <p:nvSpPr>
          <p:cNvPr id="3" name="Date Placeholder 2">
            <a:extLst>
              <a:ext uri="{FF2B5EF4-FFF2-40B4-BE49-F238E27FC236}">
                <a16:creationId xmlns:a16="http://schemas.microsoft.com/office/drawing/2014/main" id="{A84188CA-B8F5-4032-9F99-E93B63B98D70}"/>
              </a:ext>
            </a:extLst>
          </p:cNvPr>
          <p:cNvSpPr>
            <a:spLocks noGrp="1"/>
          </p:cNvSpPr>
          <p:nvPr>
            <p:ph type="dt" sz="half" idx="10"/>
          </p:nvPr>
        </p:nvSpPr>
        <p:spPr/>
        <p:txBody>
          <a:bodyPr/>
          <a:lstStyle>
            <a:lvl1pPr>
              <a:defRPr>
                <a:solidFill>
                  <a:srgbClr val="D2ECEE"/>
                </a:solidFill>
              </a:defRPr>
            </a:lvl1pPr>
          </a:lstStyle>
          <a:p>
            <a:fld id="{3315A818-66A9-4FD0-B3B5-AE607FDBFC39}" type="datetimeFigureOut">
              <a:rPr lang="nb-NO" smtClean="0"/>
              <a:pPr/>
              <a:t>26.05.2023</a:t>
            </a:fld>
            <a:endParaRPr lang="nb-NO" dirty="0"/>
          </a:p>
        </p:txBody>
      </p:sp>
      <p:sp>
        <p:nvSpPr>
          <p:cNvPr id="4" name="Footer Placeholder 3">
            <a:extLst>
              <a:ext uri="{FF2B5EF4-FFF2-40B4-BE49-F238E27FC236}">
                <a16:creationId xmlns:a16="http://schemas.microsoft.com/office/drawing/2014/main" id="{10F478BC-1D49-4DFC-8787-09FDC0DB990E}"/>
              </a:ext>
            </a:extLst>
          </p:cNvPr>
          <p:cNvSpPr>
            <a:spLocks noGrp="1"/>
          </p:cNvSpPr>
          <p:nvPr>
            <p:ph type="ftr" sz="quarter" idx="11"/>
          </p:nvPr>
        </p:nvSpPr>
        <p:spPr/>
        <p:txBody>
          <a:bodyPr/>
          <a:lstStyle>
            <a:lvl1pPr>
              <a:defRPr>
                <a:solidFill>
                  <a:srgbClr val="D2ECEE"/>
                </a:solidFill>
              </a:defRPr>
            </a:lvl1pPr>
          </a:lstStyle>
          <a:p>
            <a:endParaRPr lang="nb-NO" dirty="0"/>
          </a:p>
        </p:txBody>
      </p:sp>
      <p:sp>
        <p:nvSpPr>
          <p:cNvPr id="5" name="Slide Number Placeholder 4">
            <a:extLst>
              <a:ext uri="{FF2B5EF4-FFF2-40B4-BE49-F238E27FC236}">
                <a16:creationId xmlns:a16="http://schemas.microsoft.com/office/drawing/2014/main" id="{A5185414-A561-4301-B654-9FCA30423705}"/>
              </a:ext>
            </a:extLst>
          </p:cNvPr>
          <p:cNvSpPr>
            <a:spLocks noGrp="1"/>
          </p:cNvSpPr>
          <p:nvPr>
            <p:ph type="sldNum" sz="quarter" idx="12"/>
          </p:nvPr>
        </p:nvSpPr>
        <p:spPr/>
        <p:txBody>
          <a:bodyPr/>
          <a:lstStyle>
            <a:lvl1pPr>
              <a:defRPr>
                <a:solidFill>
                  <a:srgbClr val="D2ECEE"/>
                </a:solidFill>
              </a:defRPr>
            </a:lvl1pPr>
          </a:lstStyle>
          <a:p>
            <a:fld id="{F613DAF8-FA88-40EE-8ED5-CFE27A508A39}" type="slidenum">
              <a:rPr lang="nb-NO" smtClean="0"/>
              <a:pPr/>
              <a:t>‹#›</a:t>
            </a:fld>
            <a:endParaRPr lang="nb-NO" dirty="0"/>
          </a:p>
        </p:txBody>
      </p:sp>
      <p:sp>
        <p:nvSpPr>
          <p:cNvPr id="8" name="Table Placeholder 7">
            <a:extLst>
              <a:ext uri="{FF2B5EF4-FFF2-40B4-BE49-F238E27FC236}">
                <a16:creationId xmlns:a16="http://schemas.microsoft.com/office/drawing/2014/main" id="{9E48F793-27EB-461D-84D4-378D11D7FA26}"/>
              </a:ext>
            </a:extLst>
          </p:cNvPr>
          <p:cNvSpPr>
            <a:spLocks noGrp="1"/>
          </p:cNvSpPr>
          <p:nvPr>
            <p:ph type="tbl" idx="14"/>
          </p:nvPr>
        </p:nvSpPr>
        <p:spPr>
          <a:xfrm>
            <a:off x="2010629" y="7822327"/>
            <a:ext cx="39661737" cy="17052518"/>
          </a:xfrm>
        </p:spPr>
        <p:txBody>
          <a:bodyPr lIns="72000" tIns="0" rIns="0" bIns="0"/>
          <a:lstStyle/>
          <a:p>
            <a:r>
              <a:rPr lang="nb-NO"/>
              <a:t>Klikk ikonet for å legge til en tabell</a:t>
            </a:r>
          </a:p>
        </p:txBody>
      </p:sp>
    </p:spTree>
    <p:extLst>
      <p:ext uri="{BB962C8B-B14F-4D97-AF65-F5344CB8AC3E}">
        <p14:creationId xmlns:p14="http://schemas.microsoft.com/office/powerpoint/2010/main" val="263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7E586C-90DD-4943-BAAC-8ACC23EEE87E}"/>
              </a:ext>
            </a:extLst>
          </p:cNvPr>
          <p:cNvSpPr>
            <a:spLocks noGrp="1"/>
          </p:cNvSpPr>
          <p:nvPr>
            <p:ph type="title"/>
          </p:nvPr>
        </p:nvSpPr>
        <p:spPr>
          <a:xfrm>
            <a:off x="2010629" y="3700376"/>
            <a:ext cx="39661737" cy="5852729"/>
          </a:xfrm>
          <a:prstGeom prst="rect">
            <a:avLst/>
          </a:prstGeom>
        </p:spPr>
        <p:txBody>
          <a:bodyPr vert="horz" lIns="0" tIns="0" rIns="0" bIns="0" rtlCol="0" anchor="t">
            <a:noAutofit/>
          </a:bodyPr>
          <a:lstStyle/>
          <a:p>
            <a:r>
              <a:rPr lang="nb-NO"/>
              <a:t>Klikk for å redigere tittelstil</a:t>
            </a:r>
            <a:endParaRPr lang="nb-NO" dirty="0"/>
          </a:p>
        </p:txBody>
      </p:sp>
      <p:sp>
        <p:nvSpPr>
          <p:cNvPr id="3" name="Text Placeholder 2">
            <a:extLst>
              <a:ext uri="{FF2B5EF4-FFF2-40B4-BE49-F238E27FC236}">
                <a16:creationId xmlns:a16="http://schemas.microsoft.com/office/drawing/2014/main" id="{0E15725D-DDD8-4B8C-9E40-FE229C9DD559}"/>
              </a:ext>
            </a:extLst>
          </p:cNvPr>
          <p:cNvSpPr>
            <a:spLocks noGrp="1"/>
          </p:cNvSpPr>
          <p:nvPr>
            <p:ph type="body" idx="1"/>
          </p:nvPr>
        </p:nvSpPr>
        <p:spPr>
          <a:xfrm>
            <a:off x="2010629" y="13128301"/>
            <a:ext cx="39661737" cy="11746542"/>
          </a:xfrm>
          <a:prstGeom prst="rect">
            <a:avLst/>
          </a:prstGeom>
        </p:spPr>
        <p:txBody>
          <a:bodyPr vert="horz" lIns="72000" tIns="0" rIns="0" bIns="0" rtlCol="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a:extLst>
              <a:ext uri="{FF2B5EF4-FFF2-40B4-BE49-F238E27FC236}">
                <a16:creationId xmlns:a16="http://schemas.microsoft.com/office/drawing/2014/main" id="{AC42CE37-105C-4FB0-88B6-EB986CA86D67}"/>
              </a:ext>
            </a:extLst>
          </p:cNvPr>
          <p:cNvSpPr>
            <a:spLocks noGrp="1"/>
          </p:cNvSpPr>
          <p:nvPr>
            <p:ph type="dt" sz="half" idx="2"/>
          </p:nvPr>
        </p:nvSpPr>
        <p:spPr>
          <a:xfrm>
            <a:off x="32040450" y="27132026"/>
            <a:ext cx="9631918" cy="1612128"/>
          </a:xfrm>
          <a:prstGeom prst="rect">
            <a:avLst/>
          </a:prstGeom>
        </p:spPr>
        <p:txBody>
          <a:bodyPr vert="horz" lIns="0" tIns="0" rIns="0" bIns="0" rtlCol="0" anchor="ctr"/>
          <a:lstStyle>
            <a:lvl1pPr algn="r">
              <a:defRPr sz="7900">
                <a:solidFill>
                  <a:srgbClr val="006074"/>
                </a:solidFill>
              </a:defRPr>
            </a:lvl1pPr>
          </a:lstStyle>
          <a:p>
            <a:fld id="{3315A818-66A9-4FD0-B3B5-AE607FDBFC39}" type="datetimeFigureOut">
              <a:rPr lang="nb-NO" smtClean="0"/>
              <a:pPr/>
              <a:t>26.05.2023</a:t>
            </a:fld>
            <a:endParaRPr lang="nb-NO" dirty="0"/>
          </a:p>
        </p:txBody>
      </p:sp>
      <p:sp>
        <p:nvSpPr>
          <p:cNvPr id="5" name="Footer Placeholder 4">
            <a:extLst>
              <a:ext uri="{FF2B5EF4-FFF2-40B4-BE49-F238E27FC236}">
                <a16:creationId xmlns:a16="http://schemas.microsoft.com/office/drawing/2014/main" id="{36FDD1D1-0690-43E1-8E0D-6B80E521E616}"/>
              </a:ext>
            </a:extLst>
          </p:cNvPr>
          <p:cNvSpPr>
            <a:spLocks noGrp="1"/>
          </p:cNvSpPr>
          <p:nvPr>
            <p:ph type="ftr" sz="quarter" idx="3"/>
          </p:nvPr>
        </p:nvSpPr>
        <p:spPr>
          <a:xfrm>
            <a:off x="14180324" y="27132026"/>
            <a:ext cx="14447877" cy="1612128"/>
          </a:xfrm>
          <a:prstGeom prst="rect">
            <a:avLst/>
          </a:prstGeom>
        </p:spPr>
        <p:txBody>
          <a:bodyPr vert="horz" lIns="0" tIns="0" rIns="0" bIns="0" rtlCol="0" anchor="ctr"/>
          <a:lstStyle>
            <a:lvl1pPr algn="ctr">
              <a:defRPr sz="7900">
                <a:solidFill>
                  <a:srgbClr val="006074"/>
                </a:solidFill>
              </a:defRPr>
            </a:lvl1pPr>
          </a:lstStyle>
          <a:p>
            <a:endParaRPr lang="nb-NO" dirty="0"/>
          </a:p>
        </p:txBody>
      </p:sp>
      <p:sp>
        <p:nvSpPr>
          <p:cNvPr id="6" name="Slide Number Placeholder 5">
            <a:extLst>
              <a:ext uri="{FF2B5EF4-FFF2-40B4-BE49-F238E27FC236}">
                <a16:creationId xmlns:a16="http://schemas.microsoft.com/office/drawing/2014/main" id="{3138EF2F-EBDB-4EF8-ACF4-031BC6871017}"/>
              </a:ext>
            </a:extLst>
          </p:cNvPr>
          <p:cNvSpPr>
            <a:spLocks noGrp="1"/>
          </p:cNvSpPr>
          <p:nvPr>
            <p:ph type="sldNum" sz="quarter" idx="4"/>
          </p:nvPr>
        </p:nvSpPr>
        <p:spPr>
          <a:xfrm>
            <a:off x="9377107" y="27132026"/>
            <a:ext cx="2751972" cy="1612128"/>
          </a:xfrm>
          <a:prstGeom prst="rect">
            <a:avLst/>
          </a:prstGeom>
        </p:spPr>
        <p:txBody>
          <a:bodyPr vert="horz" lIns="0" tIns="0" rIns="0" bIns="0" rtlCol="0" anchor="ctr"/>
          <a:lstStyle>
            <a:lvl1pPr algn="l">
              <a:defRPr sz="7900">
                <a:solidFill>
                  <a:srgbClr val="006074"/>
                </a:solidFill>
              </a:defRPr>
            </a:lvl1pPr>
          </a:lstStyle>
          <a:p>
            <a:fld id="{F613DAF8-FA88-40EE-8ED5-CFE27A508A39}" type="slidenum">
              <a:rPr lang="nb-NO" smtClean="0"/>
              <a:pPr/>
              <a:t>‹#›</a:t>
            </a:fld>
            <a:endParaRPr lang="nb-NO" dirty="0"/>
          </a:p>
        </p:txBody>
      </p:sp>
      <p:pic>
        <p:nvPicPr>
          <p:cNvPr id="10" name="Graphic 9">
            <a:extLst>
              <a:ext uri="{FF2B5EF4-FFF2-40B4-BE49-F238E27FC236}">
                <a16:creationId xmlns:a16="http://schemas.microsoft.com/office/drawing/2014/main" id="{457A3BA9-503C-45F7-9CFE-5A6509CFFE94}"/>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010628" y="26259717"/>
            <a:ext cx="6609605" cy="2182812"/>
          </a:xfrm>
          <a:prstGeom prst="rect">
            <a:avLst/>
          </a:prstGeom>
        </p:spPr>
      </p:pic>
      <p:pic>
        <p:nvPicPr>
          <p:cNvPr id="7" name="Picture 19">
            <a:extLst>
              <a:ext uri="{FF2B5EF4-FFF2-40B4-BE49-F238E27FC236}">
                <a16:creationId xmlns:a16="http://schemas.microsoft.com/office/drawing/2014/main" id="{85A250D7-7E2B-34D5-964C-138CC4817C32}"/>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7750414"/>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Lst>
  <p:txStyles>
    <p:titleStyle>
      <a:lvl1pPr algn="l" defTabSz="3210641" rtl="0" eaLnBrk="1" latinLnBrk="0" hangingPunct="1">
        <a:lnSpc>
          <a:spcPct val="100000"/>
        </a:lnSpc>
        <a:spcBef>
          <a:spcPct val="0"/>
        </a:spcBef>
        <a:buNone/>
        <a:defRPr sz="15800" kern="1200">
          <a:solidFill>
            <a:srgbClr val="006074"/>
          </a:solidFill>
          <a:latin typeface="+mj-lt"/>
          <a:ea typeface="+mj-ea"/>
          <a:cs typeface="+mj-cs"/>
        </a:defRPr>
      </a:lvl1pPr>
    </p:titleStyle>
    <p:bodyStyle>
      <a:lvl1pPr marL="802660" indent="-802660" algn="l" defTabSz="3210641" rtl="0" eaLnBrk="1" latinLnBrk="0" hangingPunct="1">
        <a:lnSpc>
          <a:spcPct val="100000"/>
        </a:lnSpc>
        <a:spcBef>
          <a:spcPts val="1756"/>
        </a:spcBef>
        <a:buFont typeface="Wingdings" panose="05000000000000000000" pitchFamily="2" charset="2"/>
        <a:buChar char=""/>
        <a:defRPr sz="9831" kern="1200">
          <a:solidFill>
            <a:srgbClr val="006074"/>
          </a:solidFill>
          <a:latin typeface="+mn-lt"/>
          <a:ea typeface="+mn-ea"/>
          <a:cs typeface="+mn-cs"/>
        </a:defRPr>
      </a:lvl1pPr>
      <a:lvl2pPr marL="2407981" indent="-802660" algn="l" defTabSz="3210641" rtl="0" eaLnBrk="1" latinLnBrk="0" hangingPunct="1">
        <a:lnSpc>
          <a:spcPct val="100000"/>
        </a:lnSpc>
        <a:spcBef>
          <a:spcPts val="1756"/>
        </a:spcBef>
        <a:buFont typeface="Wingdings" panose="05000000000000000000" pitchFamily="2" charset="2"/>
        <a:buChar char=""/>
        <a:defRPr sz="9129" kern="1200">
          <a:solidFill>
            <a:srgbClr val="006074"/>
          </a:solidFill>
          <a:latin typeface="+mn-lt"/>
          <a:ea typeface="+mn-ea"/>
          <a:cs typeface="+mn-cs"/>
        </a:defRPr>
      </a:lvl2pPr>
      <a:lvl3pPr marL="4013302" indent="-802660" algn="l" defTabSz="3210641" rtl="0" eaLnBrk="1" latinLnBrk="0" hangingPunct="1">
        <a:lnSpc>
          <a:spcPct val="100000"/>
        </a:lnSpc>
        <a:spcBef>
          <a:spcPts val="1756"/>
        </a:spcBef>
        <a:buFont typeface="Wingdings" panose="05000000000000000000" pitchFamily="2" charset="2"/>
        <a:buChar char=""/>
        <a:defRPr sz="8427" kern="1200">
          <a:solidFill>
            <a:srgbClr val="006074"/>
          </a:solidFill>
          <a:latin typeface="+mn-lt"/>
          <a:ea typeface="+mn-ea"/>
          <a:cs typeface="+mn-cs"/>
        </a:defRPr>
      </a:lvl3pPr>
      <a:lvl4pPr marL="5618622" indent="-802660" algn="l" defTabSz="3210641" rtl="0" eaLnBrk="1" latinLnBrk="0" hangingPunct="1">
        <a:lnSpc>
          <a:spcPct val="100000"/>
        </a:lnSpc>
        <a:spcBef>
          <a:spcPts val="1756"/>
        </a:spcBef>
        <a:buFont typeface="Wingdings" panose="05000000000000000000" pitchFamily="2" charset="2"/>
        <a:buChar char=""/>
        <a:defRPr sz="7725" kern="1200">
          <a:solidFill>
            <a:srgbClr val="006074"/>
          </a:solidFill>
          <a:latin typeface="+mn-lt"/>
          <a:ea typeface="+mn-ea"/>
          <a:cs typeface="+mn-cs"/>
        </a:defRPr>
      </a:lvl4pPr>
      <a:lvl5pPr marL="7223943" indent="-802660" algn="l" defTabSz="3210641" rtl="0" eaLnBrk="1" latinLnBrk="0" hangingPunct="1">
        <a:lnSpc>
          <a:spcPct val="100000"/>
        </a:lnSpc>
        <a:spcBef>
          <a:spcPts val="1756"/>
        </a:spcBef>
        <a:buFont typeface="Wingdings" panose="05000000000000000000" pitchFamily="2" charset="2"/>
        <a:buChar char=""/>
        <a:defRPr sz="7022" kern="1200">
          <a:solidFill>
            <a:srgbClr val="006074"/>
          </a:solidFill>
          <a:latin typeface="+mn-lt"/>
          <a:ea typeface="+mn-ea"/>
          <a:cs typeface="+mn-cs"/>
        </a:defRPr>
      </a:lvl5pPr>
      <a:lvl6pPr marL="8829264" indent="-802660" algn="l" defTabSz="3210641" rtl="0" eaLnBrk="1" latinLnBrk="0" hangingPunct="1">
        <a:lnSpc>
          <a:spcPct val="90000"/>
        </a:lnSpc>
        <a:spcBef>
          <a:spcPts val="1756"/>
        </a:spcBef>
        <a:buFont typeface="Arial" panose="020B0604020202020204" pitchFamily="34" charset="0"/>
        <a:buChar char="•"/>
        <a:defRPr sz="6320" kern="1200">
          <a:solidFill>
            <a:schemeClr val="tx1"/>
          </a:solidFill>
          <a:latin typeface="+mn-lt"/>
          <a:ea typeface="+mn-ea"/>
          <a:cs typeface="+mn-cs"/>
        </a:defRPr>
      </a:lvl6pPr>
      <a:lvl7pPr marL="10434584" indent="-802660" algn="l" defTabSz="3210641" rtl="0" eaLnBrk="1" latinLnBrk="0" hangingPunct="1">
        <a:lnSpc>
          <a:spcPct val="90000"/>
        </a:lnSpc>
        <a:spcBef>
          <a:spcPts val="1756"/>
        </a:spcBef>
        <a:buFont typeface="Arial" panose="020B0604020202020204" pitchFamily="34" charset="0"/>
        <a:buChar char="•"/>
        <a:defRPr sz="6320" kern="1200">
          <a:solidFill>
            <a:schemeClr val="tx1"/>
          </a:solidFill>
          <a:latin typeface="+mn-lt"/>
          <a:ea typeface="+mn-ea"/>
          <a:cs typeface="+mn-cs"/>
        </a:defRPr>
      </a:lvl7pPr>
      <a:lvl8pPr marL="12039905" indent="-802660" algn="l" defTabSz="3210641" rtl="0" eaLnBrk="1" latinLnBrk="0" hangingPunct="1">
        <a:lnSpc>
          <a:spcPct val="90000"/>
        </a:lnSpc>
        <a:spcBef>
          <a:spcPts val="1756"/>
        </a:spcBef>
        <a:buFont typeface="Arial" panose="020B0604020202020204" pitchFamily="34" charset="0"/>
        <a:buChar char="•"/>
        <a:defRPr sz="6320" kern="1200">
          <a:solidFill>
            <a:schemeClr val="tx1"/>
          </a:solidFill>
          <a:latin typeface="+mn-lt"/>
          <a:ea typeface="+mn-ea"/>
          <a:cs typeface="+mn-cs"/>
        </a:defRPr>
      </a:lvl8pPr>
      <a:lvl9pPr marL="13645225" indent="-802660" algn="l" defTabSz="3210641" rtl="0" eaLnBrk="1" latinLnBrk="0" hangingPunct="1">
        <a:lnSpc>
          <a:spcPct val="90000"/>
        </a:lnSpc>
        <a:spcBef>
          <a:spcPts val="1756"/>
        </a:spcBef>
        <a:buFont typeface="Arial" panose="020B0604020202020204" pitchFamily="34" charset="0"/>
        <a:buChar char="•"/>
        <a:defRPr sz="6320" kern="1200">
          <a:solidFill>
            <a:schemeClr val="tx1"/>
          </a:solidFill>
          <a:latin typeface="+mn-lt"/>
          <a:ea typeface="+mn-ea"/>
          <a:cs typeface="+mn-cs"/>
        </a:defRPr>
      </a:lvl9pPr>
    </p:bodyStyle>
    <p:otherStyle>
      <a:defPPr>
        <a:defRPr lang="nb-NO"/>
      </a:defPPr>
      <a:lvl1pPr marL="0" algn="l" defTabSz="3210641" rtl="0" eaLnBrk="1" latinLnBrk="0" hangingPunct="1">
        <a:defRPr sz="6320" kern="1200">
          <a:solidFill>
            <a:schemeClr val="tx1"/>
          </a:solidFill>
          <a:latin typeface="+mn-lt"/>
          <a:ea typeface="+mn-ea"/>
          <a:cs typeface="+mn-cs"/>
        </a:defRPr>
      </a:lvl1pPr>
      <a:lvl2pPr marL="1605321" algn="l" defTabSz="3210641" rtl="0" eaLnBrk="1" latinLnBrk="0" hangingPunct="1">
        <a:defRPr sz="6320" kern="1200">
          <a:solidFill>
            <a:schemeClr val="tx1"/>
          </a:solidFill>
          <a:latin typeface="+mn-lt"/>
          <a:ea typeface="+mn-ea"/>
          <a:cs typeface="+mn-cs"/>
        </a:defRPr>
      </a:lvl2pPr>
      <a:lvl3pPr marL="3210641" algn="l" defTabSz="3210641" rtl="0" eaLnBrk="1" latinLnBrk="0" hangingPunct="1">
        <a:defRPr sz="6320" kern="1200">
          <a:solidFill>
            <a:schemeClr val="tx1"/>
          </a:solidFill>
          <a:latin typeface="+mn-lt"/>
          <a:ea typeface="+mn-ea"/>
          <a:cs typeface="+mn-cs"/>
        </a:defRPr>
      </a:lvl3pPr>
      <a:lvl4pPr marL="4815962" algn="l" defTabSz="3210641" rtl="0" eaLnBrk="1" latinLnBrk="0" hangingPunct="1">
        <a:defRPr sz="6320" kern="1200">
          <a:solidFill>
            <a:schemeClr val="tx1"/>
          </a:solidFill>
          <a:latin typeface="+mn-lt"/>
          <a:ea typeface="+mn-ea"/>
          <a:cs typeface="+mn-cs"/>
        </a:defRPr>
      </a:lvl4pPr>
      <a:lvl5pPr marL="6421283" algn="l" defTabSz="3210641" rtl="0" eaLnBrk="1" latinLnBrk="0" hangingPunct="1">
        <a:defRPr sz="6320" kern="1200">
          <a:solidFill>
            <a:schemeClr val="tx1"/>
          </a:solidFill>
          <a:latin typeface="+mn-lt"/>
          <a:ea typeface="+mn-ea"/>
          <a:cs typeface="+mn-cs"/>
        </a:defRPr>
      </a:lvl5pPr>
      <a:lvl6pPr marL="8026603" algn="l" defTabSz="3210641" rtl="0" eaLnBrk="1" latinLnBrk="0" hangingPunct="1">
        <a:defRPr sz="6320" kern="1200">
          <a:solidFill>
            <a:schemeClr val="tx1"/>
          </a:solidFill>
          <a:latin typeface="+mn-lt"/>
          <a:ea typeface="+mn-ea"/>
          <a:cs typeface="+mn-cs"/>
        </a:defRPr>
      </a:lvl6pPr>
      <a:lvl7pPr marL="9631924" algn="l" defTabSz="3210641" rtl="0" eaLnBrk="1" latinLnBrk="0" hangingPunct="1">
        <a:defRPr sz="6320" kern="1200">
          <a:solidFill>
            <a:schemeClr val="tx1"/>
          </a:solidFill>
          <a:latin typeface="+mn-lt"/>
          <a:ea typeface="+mn-ea"/>
          <a:cs typeface="+mn-cs"/>
        </a:defRPr>
      </a:lvl7pPr>
      <a:lvl8pPr marL="11237244" algn="l" defTabSz="3210641" rtl="0" eaLnBrk="1" latinLnBrk="0" hangingPunct="1">
        <a:defRPr sz="6320" kern="1200">
          <a:solidFill>
            <a:schemeClr val="tx1"/>
          </a:solidFill>
          <a:latin typeface="+mn-lt"/>
          <a:ea typeface="+mn-ea"/>
          <a:cs typeface="+mn-cs"/>
        </a:defRPr>
      </a:lvl8pPr>
      <a:lvl9pPr marL="12842565" algn="l" defTabSz="3210641" rtl="0" eaLnBrk="1" latinLnBrk="0" hangingPunct="1">
        <a:defRPr sz="6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Subtitle" descr="Subtitle field"/>
          <p:cNvSpPr txBox="1">
            <a:spLocks noChangeArrowheads="1"/>
          </p:cNvSpPr>
          <p:nvPr/>
        </p:nvSpPr>
        <p:spPr bwMode="auto">
          <a:xfrm>
            <a:off x="813117" y="4080323"/>
            <a:ext cx="34261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800" dirty="0">
                <a:solidFill>
                  <a:schemeClr val="bg1"/>
                </a:solidFill>
                <a:latin typeface="Abadi MT Condensed Light" panose="020B0306030101010103" pitchFamily="34" charset="77"/>
              </a:rPr>
              <a:t>A review of current literature</a:t>
            </a:r>
            <a:endParaRPr lang="en-US" altLang="nb-NO" sz="9400" dirty="0">
              <a:solidFill>
                <a:schemeClr val="bg1"/>
              </a:solidFill>
              <a:latin typeface="Abadi MT Condensed Light" panose="020B0306030101010103" pitchFamily="34" charset="77"/>
            </a:endParaRPr>
          </a:p>
        </p:txBody>
      </p:sp>
      <p:sp>
        <p:nvSpPr>
          <p:cNvPr id="2055" name="Text box 1" descr="Text field "/>
          <p:cNvSpPr txBox="1">
            <a:spLocks noChangeArrowheads="1"/>
          </p:cNvSpPr>
          <p:nvPr/>
        </p:nvSpPr>
        <p:spPr bwMode="auto">
          <a:xfrm>
            <a:off x="250323" y="5935115"/>
            <a:ext cx="15396731" cy="18589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algn="ctr" eaLnBrk="1" hangingPunct="1">
              <a:spcAft>
                <a:spcPct val="20000"/>
              </a:spcAft>
            </a:pPr>
            <a:r>
              <a:rPr lang="en-GB" altLang="nb-NO" sz="5000" b="1" dirty="0">
                <a:solidFill>
                  <a:schemeClr val="tx1">
                    <a:lumMod val="85000"/>
                    <a:lumOff val="15000"/>
                  </a:schemeClr>
                </a:solidFill>
                <a:latin typeface="Abadi MT Condensed Extra Bold" panose="020B0306030101010103" pitchFamily="34" charset="77"/>
              </a:rPr>
              <a:t>ABSTRACT</a:t>
            </a:r>
          </a:p>
          <a:p>
            <a:pPr>
              <a:lnSpc>
                <a:spcPct val="200000"/>
              </a:lnSpc>
            </a:pPr>
            <a:r>
              <a:rPr lang="en-US" sz="2900" b="1" dirty="0">
                <a:effectLst/>
                <a:latin typeface="Abadi MT Condensed Extra Bold" panose="020B0306030101010103" pitchFamily="34" charset="77"/>
                <a:ea typeface="Times New Roman" panose="02020603050405020304" pitchFamily="18" charset="0"/>
              </a:rPr>
              <a:t>Background</a:t>
            </a:r>
            <a:r>
              <a:rPr lang="en-US" sz="2900" dirty="0">
                <a:effectLst/>
                <a:latin typeface="Abadi MT Condensed Light" panose="020B0306030101010103" pitchFamily="34" charset="77"/>
                <a:ea typeface="Times New Roman" panose="02020603050405020304" pitchFamily="18" charset="0"/>
              </a:rPr>
              <a:t>:</a:t>
            </a:r>
            <a:r>
              <a:rPr lang="nb-NO" sz="2900" dirty="0">
                <a:latin typeface="Abadi MT Condensed Light" panose="020B0306030101010103" pitchFamily="34" charset="77"/>
                <a:ea typeface="Times New Roman" panose="02020603050405020304" pitchFamily="18" charset="0"/>
              </a:rPr>
              <a:t> </a:t>
            </a:r>
            <a:r>
              <a:rPr lang="en-US" sz="2900" dirty="0">
                <a:effectLst/>
                <a:latin typeface="Abadi MT Condensed Light" panose="020B0306030101010103" pitchFamily="34" charset="77"/>
                <a:ea typeface="Times New Roman" panose="02020603050405020304" pitchFamily="18" charset="0"/>
              </a:rPr>
              <a:t>The meniscal roots are responsible for the stability of the menisci and support even distribution of forces at the articular cartilage across the knee joint. An injury to the meniscal root can lead to meniscal extrusion and progression of development of osteoarthritis. A medial meniscal posterior root tear (MMPRT) is often thought to have a degenerative pathogenesis. Common risks include female gender, higher age, obesity, and varus alignment. The current literature focuses mostly on these injuries, but there is mention of cases where the patients have a solely a traumatic injury. </a:t>
            </a:r>
            <a:endParaRPr lang="nb-NO" sz="2900" dirty="0">
              <a:effectLst/>
              <a:latin typeface="Abadi MT Condensed Light" panose="020B0306030101010103" pitchFamily="34" charset="77"/>
              <a:ea typeface="Times New Roman" panose="02020603050405020304" pitchFamily="18" charset="0"/>
            </a:endParaRPr>
          </a:p>
          <a:p>
            <a:pPr>
              <a:lnSpc>
                <a:spcPct val="200000"/>
              </a:lnSpc>
            </a:pPr>
            <a:r>
              <a:rPr lang="en-US" sz="2900" b="1" dirty="0">
                <a:effectLst/>
                <a:latin typeface="Abadi MT Condensed Extra Bold" panose="020B0306030101010103" pitchFamily="34" charset="77"/>
                <a:ea typeface="Times New Roman" panose="02020603050405020304" pitchFamily="18" charset="0"/>
              </a:rPr>
              <a:t>Purpose/hypothesis:</a:t>
            </a:r>
            <a:r>
              <a:rPr lang="nb-NO" sz="2900" b="1" dirty="0">
                <a:latin typeface="Abadi MT Condensed Extra Bold" panose="020B0306030101010103" pitchFamily="34" charset="77"/>
                <a:ea typeface="Times New Roman" panose="02020603050405020304" pitchFamily="18" charset="0"/>
              </a:rPr>
              <a:t> </a:t>
            </a:r>
            <a:r>
              <a:rPr lang="en-US" sz="2900" dirty="0">
                <a:effectLst/>
                <a:latin typeface="Abadi MT Condensed Light" panose="020B0306030101010103" pitchFamily="34" charset="77"/>
                <a:ea typeface="Times New Roman" panose="02020603050405020304" pitchFamily="18" charset="0"/>
              </a:rPr>
              <a:t>Our hypothesis is that patients with a traumatic origin, are different from the patients with a mainly degenerative origin.</a:t>
            </a:r>
            <a:endParaRPr lang="nb-NO" sz="2900" dirty="0">
              <a:effectLst/>
              <a:latin typeface="Abadi MT Condensed Light" panose="020B0306030101010103" pitchFamily="34" charset="77"/>
              <a:ea typeface="Times New Roman" panose="02020603050405020304" pitchFamily="18" charset="0"/>
            </a:endParaRPr>
          </a:p>
          <a:p>
            <a:pPr>
              <a:lnSpc>
                <a:spcPct val="200000"/>
              </a:lnSpc>
            </a:pPr>
            <a:r>
              <a:rPr lang="en-US" sz="2900" b="1" dirty="0">
                <a:effectLst/>
                <a:latin typeface="Abadi MT Condensed Extra Bold" panose="020B0306030101010103" pitchFamily="34" charset="77"/>
                <a:ea typeface="Times New Roman" panose="02020603050405020304" pitchFamily="18" charset="0"/>
              </a:rPr>
              <a:t>Study design:</a:t>
            </a:r>
            <a:r>
              <a:rPr lang="nb-NO" sz="2900" b="1" dirty="0">
                <a:latin typeface="Abadi MT Condensed Extra Bold" panose="020B0306030101010103" pitchFamily="34" charset="77"/>
                <a:ea typeface="Times New Roman" panose="02020603050405020304" pitchFamily="18" charset="0"/>
              </a:rPr>
              <a:t> </a:t>
            </a:r>
            <a:r>
              <a:rPr lang="en-US" sz="2900" dirty="0">
                <a:effectLst/>
                <a:latin typeface="Abadi MT Condensed Light" panose="020B0306030101010103" pitchFamily="34" charset="77"/>
                <a:ea typeface="Times New Roman" panose="02020603050405020304" pitchFamily="18" charset="0"/>
              </a:rPr>
              <a:t>Systematic review; Level of evidence, 5</a:t>
            </a:r>
            <a:endParaRPr lang="nb-NO" sz="2900" dirty="0">
              <a:effectLst/>
              <a:latin typeface="Abadi MT Condensed Light" panose="020B0306030101010103" pitchFamily="34" charset="77"/>
              <a:ea typeface="Times New Roman" panose="02020603050405020304" pitchFamily="18" charset="0"/>
            </a:endParaRPr>
          </a:p>
          <a:p>
            <a:pPr>
              <a:lnSpc>
                <a:spcPct val="200000"/>
              </a:lnSpc>
            </a:pPr>
            <a:r>
              <a:rPr lang="en-US" sz="2900" b="1" dirty="0">
                <a:effectLst/>
                <a:latin typeface="Abadi MT Condensed Extra Bold" panose="020B0306030101010103" pitchFamily="34" charset="77"/>
                <a:ea typeface="Times New Roman" panose="02020603050405020304" pitchFamily="18" charset="0"/>
              </a:rPr>
              <a:t>Methods:</a:t>
            </a:r>
            <a:r>
              <a:rPr lang="nb-NO" sz="2900" b="1" dirty="0">
                <a:latin typeface="Abadi MT Condensed Extra Bold" panose="020B0306030101010103" pitchFamily="34" charset="77"/>
                <a:ea typeface="Times New Roman" panose="02020603050405020304" pitchFamily="18" charset="0"/>
              </a:rPr>
              <a:t> </a:t>
            </a:r>
            <a:r>
              <a:rPr lang="en-US" sz="2900" dirty="0">
                <a:effectLst/>
                <a:latin typeface="Abadi MT Condensed Light" panose="020B0306030101010103" pitchFamily="34" charset="77"/>
                <a:ea typeface="Times New Roman" panose="02020603050405020304" pitchFamily="18" charset="0"/>
              </a:rPr>
              <a:t>In this systematic review, we reviewed 660 articles from a database, using the MESH-term “meniscal root tear”. Further we pooled MMPRT-patients with a traumatic injury mechanism from these articles, to compare demographic details, injury mechanisms and concomitant injuries with other articles concerning MMPRT. </a:t>
            </a:r>
            <a:endParaRPr lang="nb-NO" sz="2900" dirty="0">
              <a:effectLst/>
              <a:latin typeface="Abadi MT Condensed Light" panose="020B0306030101010103" pitchFamily="34" charset="77"/>
              <a:ea typeface="Times New Roman" panose="02020603050405020304" pitchFamily="18" charset="0"/>
            </a:endParaRPr>
          </a:p>
          <a:p>
            <a:pPr>
              <a:lnSpc>
                <a:spcPct val="200000"/>
              </a:lnSpc>
            </a:pPr>
            <a:r>
              <a:rPr lang="en-US" sz="2900" b="1" dirty="0">
                <a:effectLst/>
                <a:latin typeface="Abadi MT Condensed Extra Bold" panose="020B0306030101010103" pitchFamily="34" charset="77"/>
                <a:ea typeface="Times New Roman" panose="02020603050405020304" pitchFamily="18" charset="0"/>
              </a:rPr>
              <a:t>Results</a:t>
            </a:r>
            <a:r>
              <a:rPr lang="en-US" sz="2900" dirty="0">
                <a:effectLst/>
                <a:latin typeface="Abadi MT Condensed Light" panose="020B0306030101010103" pitchFamily="34" charset="77"/>
                <a:ea typeface="Times New Roman" panose="02020603050405020304" pitchFamily="18" charset="0"/>
              </a:rPr>
              <a:t>:</a:t>
            </a:r>
            <a:r>
              <a:rPr lang="nb-NO" sz="2900" dirty="0">
                <a:latin typeface="Abadi MT Condensed Light" panose="020B0306030101010103" pitchFamily="34" charset="77"/>
                <a:ea typeface="Times New Roman" panose="02020603050405020304" pitchFamily="18" charset="0"/>
              </a:rPr>
              <a:t> </a:t>
            </a:r>
            <a:r>
              <a:rPr lang="en-US" sz="2900" dirty="0">
                <a:effectLst/>
                <a:latin typeface="Abadi MT Condensed Light" panose="020B0306030101010103" pitchFamily="34" charset="77"/>
                <a:ea typeface="Times New Roman" panose="02020603050405020304" pitchFamily="18" charset="0"/>
              </a:rPr>
              <a:t>A total of 113 patients were included in this review. The study population had a lower mean age (27.1) and a higher share of men (64%) than most reports on MMPRTs. Also, this review, shows how most patients with a traumatic MMPRTs also suffer from concomitant injuries (68%). </a:t>
            </a:r>
            <a:endParaRPr lang="nb-NO" sz="2900" dirty="0">
              <a:effectLst/>
              <a:latin typeface="Abadi MT Condensed Light" panose="020B0306030101010103" pitchFamily="34" charset="77"/>
              <a:ea typeface="Times New Roman" panose="02020603050405020304" pitchFamily="18" charset="0"/>
            </a:endParaRPr>
          </a:p>
          <a:p>
            <a:pPr>
              <a:lnSpc>
                <a:spcPct val="200000"/>
              </a:lnSpc>
            </a:pPr>
            <a:r>
              <a:rPr lang="en-US" sz="2900" b="1" dirty="0">
                <a:effectLst/>
                <a:latin typeface="Abadi MT Condensed Extra Bold" panose="020B0306030101010103" pitchFamily="34" charset="77"/>
                <a:ea typeface="Times New Roman" panose="02020603050405020304" pitchFamily="18" charset="0"/>
              </a:rPr>
              <a:t>Conclusion</a:t>
            </a:r>
            <a:r>
              <a:rPr lang="en-US" sz="2900" dirty="0">
                <a:effectLst/>
                <a:latin typeface="Abadi MT Condensed Light" panose="020B0306030101010103" pitchFamily="34" charset="77"/>
                <a:ea typeface="Times New Roman" panose="02020603050405020304" pitchFamily="18" charset="0"/>
              </a:rPr>
              <a:t>:</a:t>
            </a:r>
            <a:r>
              <a:rPr lang="nb-NO" sz="2900" dirty="0">
                <a:latin typeface="Abadi MT Condensed Light" panose="020B0306030101010103" pitchFamily="34" charset="77"/>
                <a:ea typeface="Times New Roman" panose="02020603050405020304" pitchFamily="18" charset="0"/>
              </a:rPr>
              <a:t> </a:t>
            </a:r>
            <a:r>
              <a:rPr lang="en-US" sz="2900" dirty="0">
                <a:effectLst/>
                <a:latin typeface="Abadi MT Condensed Light" panose="020B0306030101010103" pitchFamily="34" charset="77"/>
                <a:ea typeface="Times New Roman" panose="02020603050405020304" pitchFamily="18" charset="0"/>
              </a:rPr>
              <a:t>The findings support our hypothesis that traumatic MMPRTs differ from the MMPRTs with a degenerative origin. These patients don’t have the risk factors for MMPRT found in current literature and is probably more like the LMPRT injury group. These findings might help clinicians to distinguish which MMPRT-patients that are good candidates for surgical treatment.   </a:t>
            </a:r>
            <a:endParaRPr lang="nb-NO" sz="2900" dirty="0">
              <a:effectLst/>
              <a:latin typeface="Abadi MT Condensed Light" panose="020B0306030101010103" pitchFamily="34" charset="77"/>
              <a:ea typeface="Times New Roman" panose="02020603050405020304" pitchFamily="18" charset="0"/>
            </a:endParaRPr>
          </a:p>
          <a:p>
            <a:pPr>
              <a:lnSpc>
                <a:spcPct val="200000"/>
              </a:lnSpc>
            </a:pPr>
            <a:r>
              <a:rPr lang="en-US" sz="2900" dirty="0">
                <a:effectLst/>
                <a:latin typeface="Abadi MT Condensed Light" panose="020B0306030101010103" pitchFamily="34" charset="77"/>
                <a:ea typeface="Times New Roman" panose="02020603050405020304" pitchFamily="18" charset="0"/>
              </a:rPr>
              <a:t>.  </a:t>
            </a:r>
            <a:endParaRPr lang="nb-NO" sz="2900" dirty="0">
              <a:effectLst/>
              <a:latin typeface="Abadi MT Condensed Light" panose="020B0306030101010103" pitchFamily="34" charset="77"/>
              <a:ea typeface="Times New Roman" panose="02020603050405020304" pitchFamily="18" charset="0"/>
            </a:endParaRPr>
          </a:p>
          <a:p>
            <a:pPr algn="ctr" eaLnBrk="1" hangingPunct="1">
              <a:spcAft>
                <a:spcPct val="20000"/>
              </a:spcAft>
            </a:pPr>
            <a:endParaRPr lang="en-GB" altLang="nb-NO" sz="4000" b="1" dirty="0">
              <a:solidFill>
                <a:schemeClr val="tx1">
                  <a:lumMod val="85000"/>
                  <a:lumOff val="15000"/>
                </a:schemeClr>
              </a:solidFill>
              <a:latin typeface="+mn-lt"/>
            </a:endParaRPr>
          </a:p>
        </p:txBody>
      </p:sp>
      <p:sp>
        <p:nvSpPr>
          <p:cNvPr id="2052" name="Text box 2" descr="Text field "/>
          <p:cNvSpPr txBox="1">
            <a:spLocks noChangeArrowheads="1"/>
          </p:cNvSpPr>
          <p:nvPr/>
        </p:nvSpPr>
        <p:spPr bwMode="auto">
          <a:xfrm>
            <a:off x="13167882" y="6316599"/>
            <a:ext cx="16472759"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ctr" eaLnBrk="1" hangingPunct="1">
              <a:spcBef>
                <a:spcPct val="50000"/>
              </a:spcBef>
            </a:pPr>
            <a:r>
              <a:rPr lang="en-US" altLang="nb-NO" sz="5500" b="1" dirty="0">
                <a:solidFill>
                  <a:schemeClr val="tx1">
                    <a:lumMod val="85000"/>
                    <a:lumOff val="15000"/>
                  </a:schemeClr>
                </a:solidFill>
                <a:latin typeface="Abadi MT Condensed Extra Bold" panose="020B0306030101010103" pitchFamily="34" charset="77"/>
              </a:rPr>
              <a:t>Figure</a:t>
            </a:r>
            <a:r>
              <a:rPr lang="nb-NO" altLang="nb-NO" sz="5500" b="1" dirty="0">
                <a:solidFill>
                  <a:schemeClr val="tx1">
                    <a:lumMod val="85000"/>
                    <a:lumOff val="15000"/>
                  </a:schemeClr>
                </a:solidFill>
                <a:latin typeface="Abadi MT Condensed Extra Bold" panose="020B0306030101010103" pitchFamily="34" charset="77"/>
              </a:rPr>
              <a:t> 1: </a:t>
            </a:r>
            <a:r>
              <a:rPr lang="en-US" sz="4500" dirty="0">
                <a:effectLst/>
                <a:latin typeface="Abadi MT Condensed Light" panose="020B0306030101010103" pitchFamily="34" charset="77"/>
                <a:ea typeface="Times New Roman" panose="02020603050405020304" pitchFamily="18" charset="0"/>
              </a:rPr>
              <a:t>Flow chart for inclusion of data for review</a:t>
            </a:r>
            <a:r>
              <a:rPr lang="nb-NO" sz="4500" dirty="0">
                <a:effectLst/>
                <a:latin typeface="Abadi MT Condensed Light" panose="020B0306030101010103" pitchFamily="34" charset="77"/>
              </a:rPr>
              <a:t> </a:t>
            </a:r>
            <a:endParaRPr lang="en-US" altLang="nb-NO" sz="4500" dirty="0">
              <a:solidFill>
                <a:schemeClr val="tx1">
                  <a:lumMod val="85000"/>
                  <a:lumOff val="15000"/>
                </a:schemeClr>
              </a:solidFill>
              <a:latin typeface="Abadi MT Condensed Light" panose="020B0306030101010103" pitchFamily="34" charset="77"/>
            </a:endParaRPr>
          </a:p>
        </p:txBody>
      </p:sp>
      <p:sp>
        <p:nvSpPr>
          <p:cNvPr id="2066" name="Acknowledgements" descr="Field for acknowledgements"/>
          <p:cNvSpPr txBox="1">
            <a:spLocks noChangeArrowheads="1"/>
          </p:cNvSpPr>
          <p:nvPr/>
        </p:nvSpPr>
        <p:spPr bwMode="auto">
          <a:xfrm>
            <a:off x="31962408" y="27460575"/>
            <a:ext cx="97409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GB" altLang="nb-NO" sz="2000" dirty="0">
                <a:solidFill>
                  <a:schemeClr val="tx1">
                    <a:lumMod val="85000"/>
                    <a:lumOff val="15000"/>
                  </a:schemeClr>
                </a:solidFill>
                <a:latin typeface="+mn-lt"/>
              </a:rPr>
              <a:t>.</a:t>
            </a:r>
          </a:p>
        </p:txBody>
      </p:sp>
      <p:sp>
        <p:nvSpPr>
          <p:cNvPr id="3" name="TekstSylinder 2">
            <a:extLst>
              <a:ext uri="{FF2B5EF4-FFF2-40B4-BE49-F238E27FC236}">
                <a16:creationId xmlns:a16="http://schemas.microsoft.com/office/drawing/2014/main" id="{42510B09-D330-2761-45E8-89E5D4AF1304}"/>
              </a:ext>
            </a:extLst>
          </p:cNvPr>
          <p:cNvSpPr txBox="1"/>
          <p:nvPr/>
        </p:nvSpPr>
        <p:spPr>
          <a:xfrm>
            <a:off x="27561687" y="6107687"/>
            <a:ext cx="14913135" cy="7952850"/>
          </a:xfrm>
          <a:prstGeom prst="rect">
            <a:avLst/>
          </a:prstGeom>
          <a:noFill/>
        </p:spPr>
        <p:txBody>
          <a:bodyPr wrap="square" rtlCol="0">
            <a:spAutoFit/>
          </a:bodyPr>
          <a:lstStyle/>
          <a:p>
            <a:r>
              <a:rPr lang="en-US" sz="5500" b="1" dirty="0">
                <a:latin typeface="Abadi MT Condensed Extra Bold" panose="020B0306030101010103" pitchFamily="34" charset="77"/>
              </a:rPr>
              <a:t>Key numbers:</a:t>
            </a:r>
          </a:p>
          <a:p>
            <a:r>
              <a:rPr lang="en-US" sz="5500" b="1" dirty="0">
                <a:latin typeface="Abadi MT Condensed Extra Bold" panose="020B0306030101010103" pitchFamily="34" charset="77"/>
              </a:rPr>
              <a:t>Number of patients: </a:t>
            </a:r>
            <a:r>
              <a:rPr lang="en-US" sz="5500" dirty="0">
                <a:latin typeface="Abadi MT Condensed Light" panose="020B0306030101010103" pitchFamily="34" charset="77"/>
              </a:rPr>
              <a:t>113</a:t>
            </a:r>
            <a:endParaRPr lang="en-US" sz="5500" b="1" dirty="0">
              <a:latin typeface="Abadi MT Condensed Extra Bold" panose="020B0306030101010103" pitchFamily="34" charset="77"/>
            </a:endParaRPr>
          </a:p>
          <a:p>
            <a:r>
              <a:rPr lang="en-US" sz="5000" b="1" dirty="0">
                <a:latin typeface="Abadi MT Condensed Extra Bold" panose="020B0306030101010103" pitchFamily="34" charset="77"/>
              </a:rPr>
              <a:t>Female</a:t>
            </a:r>
            <a:r>
              <a:rPr lang="en-US" sz="5000" dirty="0">
                <a:latin typeface="Abadi MT Condensed Light" panose="020B0306030101010103" pitchFamily="34" charset="77"/>
              </a:rPr>
              <a:t> – 19%</a:t>
            </a:r>
          </a:p>
          <a:p>
            <a:r>
              <a:rPr lang="en-US" sz="5000" b="1" dirty="0">
                <a:latin typeface="Abadi MT Condensed Extra Bold" panose="020B0306030101010103" pitchFamily="34" charset="77"/>
              </a:rPr>
              <a:t>Male</a:t>
            </a:r>
            <a:r>
              <a:rPr lang="en-US" sz="5000" dirty="0">
                <a:latin typeface="Abadi MT Condensed Light" panose="020B0306030101010103" pitchFamily="34" charset="77"/>
              </a:rPr>
              <a:t> – 64%</a:t>
            </a:r>
          </a:p>
          <a:p>
            <a:r>
              <a:rPr lang="en-US" sz="5000" b="1" dirty="0">
                <a:latin typeface="Abadi MT Condensed Extra Bold" panose="020B0306030101010103" pitchFamily="34" charset="77"/>
              </a:rPr>
              <a:t>Mean age </a:t>
            </a:r>
            <a:r>
              <a:rPr lang="en-US" sz="5000" dirty="0">
                <a:latin typeface="Abadi MT Condensed Light" panose="020B0306030101010103" pitchFamily="34" charset="77"/>
              </a:rPr>
              <a:t>– 27.1</a:t>
            </a:r>
          </a:p>
          <a:p>
            <a:r>
              <a:rPr lang="en-US" sz="5000" b="1" dirty="0">
                <a:latin typeface="Abadi MT Condensed Extra Bold" panose="020B0306030101010103" pitchFamily="34" charset="77"/>
              </a:rPr>
              <a:t>Main injury mechanism: </a:t>
            </a:r>
            <a:r>
              <a:rPr lang="en-US" sz="5000" dirty="0">
                <a:latin typeface="Abadi MT Condensed Light" panose="020B0306030101010103" pitchFamily="34" charset="77"/>
              </a:rPr>
              <a:t>Sporting events</a:t>
            </a:r>
          </a:p>
          <a:p>
            <a:r>
              <a:rPr lang="en-US" sz="5000" b="1" dirty="0">
                <a:latin typeface="Abadi MT Condensed Extra Bold" panose="020B0306030101010103" pitchFamily="34" charset="77"/>
              </a:rPr>
              <a:t>Concomitant injuries </a:t>
            </a:r>
            <a:r>
              <a:rPr lang="en-US" sz="5000" dirty="0">
                <a:latin typeface="Abadi MT Condensed Light" panose="020B0306030101010103" pitchFamily="34" charset="77"/>
              </a:rPr>
              <a:t>- 68%</a:t>
            </a:r>
          </a:p>
          <a:p>
            <a:r>
              <a:rPr lang="en-US" sz="5000" b="1" dirty="0">
                <a:latin typeface="Abadi MT Condensed Extra Bold" panose="020B0306030101010103" pitchFamily="34" charset="77"/>
              </a:rPr>
              <a:t>Isolated MMPRT </a:t>
            </a:r>
            <a:r>
              <a:rPr lang="en-US" sz="5000" dirty="0">
                <a:latin typeface="Abadi MT Condensed Light" panose="020B0306030101010103" pitchFamily="34" charset="77"/>
              </a:rPr>
              <a:t>– 26%</a:t>
            </a:r>
            <a:endParaRPr lang="en-US" sz="5000" b="1" dirty="0">
              <a:latin typeface="Abadi MT Condensed Extra Bold" panose="020B0306030101010103" pitchFamily="34" charset="77"/>
            </a:endParaRPr>
          </a:p>
          <a:p>
            <a:r>
              <a:rPr lang="en-US" sz="5000" b="1" dirty="0">
                <a:latin typeface="Abadi MT Condensed Extra Bold" panose="020B0306030101010103" pitchFamily="34" charset="77"/>
              </a:rPr>
              <a:t>Most common concomitant injury – </a:t>
            </a:r>
            <a:r>
              <a:rPr lang="en-US" sz="5000" b="1" dirty="0">
                <a:latin typeface="Abadi MT Condensed Light" panose="020B0306030101010103" pitchFamily="34" charset="77"/>
              </a:rPr>
              <a:t>Ligament injuries, including ACL and/or PCL</a:t>
            </a:r>
            <a:endParaRPr lang="en-US" sz="5000" dirty="0">
              <a:latin typeface="Abadi MT Condensed Light" panose="020B0306030101010103" pitchFamily="34" charset="77"/>
            </a:endParaRPr>
          </a:p>
        </p:txBody>
      </p:sp>
      <p:graphicFrame>
        <p:nvGraphicFramePr>
          <p:cNvPr id="5" name="Diagram 4">
            <a:extLst>
              <a:ext uri="{FF2B5EF4-FFF2-40B4-BE49-F238E27FC236}">
                <a16:creationId xmlns:a16="http://schemas.microsoft.com/office/drawing/2014/main" id="{D5D6D3A5-2F77-FEEC-A9E0-268E133DF251}"/>
              </a:ext>
            </a:extLst>
          </p:cNvPr>
          <p:cNvGraphicFramePr/>
          <p:nvPr>
            <p:extLst>
              <p:ext uri="{D42A27DB-BD31-4B8C-83A1-F6EECF244321}">
                <p14:modId xmlns:p14="http://schemas.microsoft.com/office/powerpoint/2010/main" val="573210941"/>
              </p:ext>
            </p:extLst>
          </p:nvPr>
        </p:nvGraphicFramePr>
        <p:xfrm>
          <a:off x="12952101" y="7595169"/>
          <a:ext cx="11968640" cy="116557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il høyre 5">
            <a:extLst>
              <a:ext uri="{FF2B5EF4-FFF2-40B4-BE49-F238E27FC236}">
                <a16:creationId xmlns:a16="http://schemas.microsoft.com/office/drawing/2014/main" id="{23C4104E-490C-0F24-81A0-DC42498998FC}"/>
              </a:ext>
            </a:extLst>
          </p:cNvPr>
          <p:cNvSpPr/>
          <p:nvPr/>
        </p:nvSpPr>
        <p:spPr>
          <a:xfrm>
            <a:off x="21557210" y="10783177"/>
            <a:ext cx="1077438" cy="470219"/>
          </a:xfrm>
          <a:prstGeom prst="rightArrow">
            <a:avLst/>
          </a:prstGeom>
          <a:solidFill>
            <a:schemeClr val="tx2">
              <a:alpha val="69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b-NO"/>
          </a:p>
        </p:txBody>
      </p:sp>
      <p:sp>
        <p:nvSpPr>
          <p:cNvPr id="7" name="Avrundet rektangel 13">
            <a:extLst>
              <a:ext uri="{FF2B5EF4-FFF2-40B4-BE49-F238E27FC236}">
                <a16:creationId xmlns:a16="http://schemas.microsoft.com/office/drawing/2014/main" id="{3FADEAB0-CC44-C5EE-F152-D62B9971CCDB}"/>
              </a:ext>
            </a:extLst>
          </p:cNvPr>
          <p:cNvSpPr>
            <a:spLocks noChangeArrowheads="1"/>
          </p:cNvSpPr>
          <p:nvPr/>
        </p:nvSpPr>
        <p:spPr bwMode="auto">
          <a:xfrm>
            <a:off x="22834358" y="10324718"/>
            <a:ext cx="3100387" cy="1376679"/>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nb-NO" sz="2000" b="1" u="none" strike="noStrike" cap="none" normalizeH="0" baseline="0" dirty="0">
                <a:ln>
                  <a:noFill/>
                </a:ln>
                <a:solidFill>
                  <a:schemeClr val="tx1"/>
                </a:solidFill>
                <a:effectLst/>
                <a:latin typeface="Abadi MT Condensed Extra Bold" panose="020B0306030101010103" pitchFamily="34" charset="77"/>
                <a:ea typeface="Times New Roman" panose="02020603050405020304" pitchFamily="18" charset="0"/>
              </a:rPr>
              <a:t>573 excluded </a:t>
            </a:r>
            <a:endParaRPr kumimoji="0" lang="en-US" altLang="nb-NO" sz="2000" b="1" u="none" strike="noStrike" cap="none" normalizeH="0" baseline="0" dirty="0">
              <a:ln>
                <a:noFill/>
              </a:ln>
              <a:solidFill>
                <a:schemeClr val="tx1"/>
              </a:solidFill>
              <a:effectLst/>
              <a:latin typeface="Abadi MT Condensed Extra Bold" panose="020B0306030101010103" pitchFamily="34" charset="77"/>
            </a:endParaRPr>
          </a:p>
        </p:txBody>
      </p:sp>
      <p:sp>
        <p:nvSpPr>
          <p:cNvPr id="8" name="Pil høyre 7">
            <a:extLst>
              <a:ext uri="{FF2B5EF4-FFF2-40B4-BE49-F238E27FC236}">
                <a16:creationId xmlns:a16="http://schemas.microsoft.com/office/drawing/2014/main" id="{73F333DD-A7D8-A4D0-6C88-A42EF4FF2A66}"/>
              </a:ext>
            </a:extLst>
          </p:cNvPr>
          <p:cNvSpPr/>
          <p:nvPr/>
        </p:nvSpPr>
        <p:spPr>
          <a:xfrm>
            <a:off x="21420916" y="13121772"/>
            <a:ext cx="1077438" cy="457200"/>
          </a:xfrm>
          <a:prstGeom prst="rightArrow">
            <a:avLst/>
          </a:prstGeom>
          <a:solidFill>
            <a:schemeClr val="tx2">
              <a:alpha val="69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b-NO"/>
          </a:p>
        </p:txBody>
      </p:sp>
      <p:sp>
        <p:nvSpPr>
          <p:cNvPr id="9" name="Avrundet rektangel 16">
            <a:extLst>
              <a:ext uri="{FF2B5EF4-FFF2-40B4-BE49-F238E27FC236}">
                <a16:creationId xmlns:a16="http://schemas.microsoft.com/office/drawing/2014/main" id="{607222D9-B7EB-CCCF-9050-4266B80D93CD}"/>
              </a:ext>
            </a:extLst>
          </p:cNvPr>
          <p:cNvSpPr>
            <a:spLocks noChangeArrowheads="1"/>
          </p:cNvSpPr>
          <p:nvPr/>
        </p:nvSpPr>
        <p:spPr bwMode="auto">
          <a:xfrm>
            <a:off x="22834358" y="12928819"/>
            <a:ext cx="3100387" cy="1290523"/>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nb-NO" sz="2000" b="1" u="none" strike="noStrike" cap="none" normalizeH="0" baseline="0" dirty="0">
                <a:ln>
                  <a:noFill/>
                </a:ln>
                <a:solidFill>
                  <a:schemeClr val="tx1"/>
                </a:solidFill>
                <a:effectLst/>
                <a:latin typeface="Abadi MT Condensed Extra Bold" panose="020B0306030101010103" pitchFamily="34" charset="77"/>
                <a:ea typeface="Times New Roman" panose="02020603050405020304" pitchFamily="18" charset="0"/>
              </a:rPr>
              <a:t>5 excluded </a:t>
            </a:r>
            <a:endParaRPr kumimoji="0" lang="en-US" altLang="nb-NO" sz="2000" b="1" u="none" strike="noStrike" cap="none" normalizeH="0" baseline="0" dirty="0">
              <a:ln>
                <a:noFill/>
              </a:ln>
              <a:solidFill>
                <a:schemeClr val="tx1"/>
              </a:solidFill>
              <a:effectLst/>
              <a:latin typeface="Abadi MT Condensed Extra Bold" panose="020B0306030101010103" pitchFamily="34" charset="77"/>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nb-NO" sz="2000" b="1" u="none" strike="noStrike" cap="none" normalizeH="0" baseline="0" dirty="0">
                <a:ln>
                  <a:noFill/>
                </a:ln>
                <a:solidFill>
                  <a:schemeClr val="tx1"/>
                </a:solidFill>
                <a:effectLst/>
                <a:latin typeface="Abadi MT Condensed Extra Bold" panose="020B0306030101010103" pitchFamily="34" charset="77"/>
                <a:ea typeface="Times New Roman" panose="02020603050405020304" pitchFamily="18" charset="0"/>
              </a:rPr>
              <a:t>1 included</a:t>
            </a:r>
            <a:endParaRPr kumimoji="0" lang="en-US" altLang="nb-NO" sz="2000" b="1" u="none" strike="noStrike" cap="none" normalizeH="0" baseline="0" dirty="0">
              <a:ln>
                <a:noFill/>
              </a:ln>
              <a:solidFill>
                <a:schemeClr val="tx1"/>
              </a:solidFill>
              <a:effectLst/>
              <a:latin typeface="Abadi MT Condensed Extra Bold" panose="020B0306030101010103" pitchFamily="34" charset="77"/>
            </a:endParaRPr>
          </a:p>
        </p:txBody>
      </p:sp>
      <p:sp>
        <p:nvSpPr>
          <p:cNvPr id="10" name="Pil høyre 9">
            <a:extLst>
              <a:ext uri="{FF2B5EF4-FFF2-40B4-BE49-F238E27FC236}">
                <a16:creationId xmlns:a16="http://schemas.microsoft.com/office/drawing/2014/main" id="{88C0ACE6-E4B0-A3B2-9F51-2AF48C2E9D9D}"/>
              </a:ext>
            </a:extLst>
          </p:cNvPr>
          <p:cNvSpPr/>
          <p:nvPr/>
        </p:nvSpPr>
        <p:spPr>
          <a:xfrm rot="10800000">
            <a:off x="21404261" y="13598953"/>
            <a:ext cx="1077436" cy="457199"/>
          </a:xfrm>
          <a:prstGeom prst="rightArrow">
            <a:avLst/>
          </a:prstGeom>
          <a:solidFill>
            <a:schemeClr val="tx2">
              <a:alpha val="69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b-NO"/>
          </a:p>
        </p:txBody>
      </p:sp>
      <p:sp>
        <p:nvSpPr>
          <p:cNvPr id="11" name="Pil høyre 10">
            <a:extLst>
              <a:ext uri="{FF2B5EF4-FFF2-40B4-BE49-F238E27FC236}">
                <a16:creationId xmlns:a16="http://schemas.microsoft.com/office/drawing/2014/main" id="{779E9021-5B36-F05A-BFBA-586026C7BE8A}"/>
              </a:ext>
            </a:extLst>
          </p:cNvPr>
          <p:cNvSpPr/>
          <p:nvPr/>
        </p:nvSpPr>
        <p:spPr>
          <a:xfrm>
            <a:off x="21459338" y="15875941"/>
            <a:ext cx="1039016" cy="457200"/>
          </a:xfrm>
          <a:prstGeom prst="rightArrow">
            <a:avLst/>
          </a:prstGeom>
          <a:solidFill>
            <a:schemeClr val="tx2">
              <a:alpha val="69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b-NO"/>
          </a:p>
        </p:txBody>
      </p:sp>
      <p:sp>
        <p:nvSpPr>
          <p:cNvPr id="12" name="Avrundet rektangel 20">
            <a:extLst>
              <a:ext uri="{FF2B5EF4-FFF2-40B4-BE49-F238E27FC236}">
                <a16:creationId xmlns:a16="http://schemas.microsoft.com/office/drawing/2014/main" id="{F59A9300-7098-E603-29A1-62163897019C}"/>
              </a:ext>
            </a:extLst>
          </p:cNvPr>
          <p:cNvSpPr>
            <a:spLocks noChangeArrowheads="1"/>
          </p:cNvSpPr>
          <p:nvPr/>
        </p:nvSpPr>
        <p:spPr bwMode="auto">
          <a:xfrm>
            <a:off x="22788664" y="15564705"/>
            <a:ext cx="3100387" cy="1376679"/>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nb-NO" sz="2000" b="1" u="none" strike="noStrike" cap="none" normalizeH="0" baseline="0" dirty="0">
                <a:ln>
                  <a:noFill/>
                </a:ln>
                <a:solidFill>
                  <a:schemeClr val="tx1"/>
                </a:solidFill>
                <a:effectLst/>
                <a:latin typeface="Abadi MT Condensed Extra Bold" panose="020B0306030101010103" pitchFamily="34" charset="77"/>
                <a:ea typeface="Times New Roman" panose="02020603050405020304" pitchFamily="18" charset="0"/>
              </a:rPr>
              <a:t>58 excluded</a:t>
            </a:r>
            <a:endParaRPr kumimoji="0" lang="en-US" altLang="nb-NO" sz="2000" b="1" u="none" strike="noStrike" cap="none" normalizeH="0" baseline="0" dirty="0">
              <a:ln>
                <a:noFill/>
              </a:ln>
              <a:solidFill>
                <a:schemeClr val="tx1"/>
              </a:solidFill>
              <a:effectLst/>
              <a:latin typeface="Abadi MT Condensed Extra Bold" panose="020B0306030101010103" pitchFamily="34" charset="77"/>
            </a:endParaRPr>
          </a:p>
        </p:txBody>
      </p:sp>
      <p:sp>
        <p:nvSpPr>
          <p:cNvPr id="13" name="Rectangle 8">
            <a:extLst>
              <a:ext uri="{FF2B5EF4-FFF2-40B4-BE49-F238E27FC236}">
                <a16:creationId xmlns:a16="http://schemas.microsoft.com/office/drawing/2014/main" id="{D0A3CAFF-83E9-423E-9B9B-9904F73E76AD}"/>
              </a:ext>
            </a:extLst>
          </p:cNvPr>
          <p:cNvSpPr>
            <a:spLocks noChangeArrowheads="1"/>
          </p:cNvSpPr>
          <p:nvPr/>
        </p:nvSpPr>
        <p:spPr bwMode="auto">
          <a:xfrm>
            <a:off x="18288000" y="10387584"/>
            <a:ext cx="42808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sp>
        <p:nvSpPr>
          <p:cNvPr id="14" name="Rectangle 12">
            <a:extLst>
              <a:ext uri="{FF2B5EF4-FFF2-40B4-BE49-F238E27FC236}">
                <a16:creationId xmlns:a16="http://schemas.microsoft.com/office/drawing/2014/main" id="{380F97B3-09B5-3963-EE84-10394208F5EB}"/>
              </a:ext>
            </a:extLst>
          </p:cNvPr>
          <p:cNvSpPr>
            <a:spLocks noChangeArrowheads="1"/>
          </p:cNvSpPr>
          <p:nvPr/>
        </p:nvSpPr>
        <p:spPr bwMode="auto">
          <a:xfrm>
            <a:off x="18288000" y="10844784"/>
            <a:ext cx="42808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sp>
        <p:nvSpPr>
          <p:cNvPr id="15" name="TekstSylinder 14">
            <a:extLst>
              <a:ext uri="{FF2B5EF4-FFF2-40B4-BE49-F238E27FC236}">
                <a16:creationId xmlns:a16="http://schemas.microsoft.com/office/drawing/2014/main" id="{0DBEC66E-9221-B859-4910-F3DB813D8918}"/>
              </a:ext>
            </a:extLst>
          </p:cNvPr>
          <p:cNvSpPr txBox="1"/>
          <p:nvPr/>
        </p:nvSpPr>
        <p:spPr>
          <a:xfrm>
            <a:off x="17062874" y="20478325"/>
            <a:ext cx="6119180" cy="7171194"/>
          </a:xfrm>
          <a:prstGeom prst="rect">
            <a:avLst/>
          </a:prstGeom>
          <a:noFill/>
        </p:spPr>
        <p:txBody>
          <a:bodyPr wrap="square" rtlCol="0">
            <a:spAutoFit/>
          </a:bodyPr>
          <a:lstStyle/>
          <a:p>
            <a:r>
              <a:rPr lang="en-US" sz="5500" b="1" dirty="0">
                <a:latin typeface="Abadi MT Condensed Extra Bold" panose="020B0306030101010103" pitchFamily="34" charset="77"/>
              </a:rPr>
              <a:t>Inclusion</a:t>
            </a:r>
          </a:p>
          <a:p>
            <a:r>
              <a:rPr lang="en-US" sz="5000" dirty="0">
                <a:latin typeface="Abadi MT Condensed Light" panose="020B0306030101010103" pitchFamily="34" charset="77"/>
              </a:rPr>
              <a:t>Traumatic origin</a:t>
            </a:r>
          </a:p>
          <a:p>
            <a:r>
              <a:rPr lang="en-US" sz="5000" dirty="0">
                <a:latin typeface="Abadi MT Condensed Light" panose="020B0306030101010103" pitchFamily="34" charset="77"/>
              </a:rPr>
              <a:t>Detailed patient demographics</a:t>
            </a:r>
          </a:p>
          <a:p>
            <a:endParaRPr lang="en-US" sz="5000" b="1" dirty="0">
              <a:latin typeface="Abadi MT Condensed Extra Bold" panose="020B0306030101010103" pitchFamily="34" charset="77"/>
            </a:endParaRPr>
          </a:p>
          <a:p>
            <a:r>
              <a:rPr lang="en-US" sz="5500" b="1" dirty="0">
                <a:latin typeface="Abadi MT Condensed Extra Bold" panose="020B0306030101010103" pitchFamily="34" charset="77"/>
              </a:rPr>
              <a:t>Exclusion</a:t>
            </a:r>
          </a:p>
          <a:p>
            <a:r>
              <a:rPr lang="en-US" sz="5000" dirty="0">
                <a:latin typeface="Abadi MT Condensed Light" panose="020B0306030101010103" pitchFamily="34" charset="77"/>
              </a:rPr>
              <a:t>Signs of osteoarthritis (OA)</a:t>
            </a:r>
          </a:p>
          <a:p>
            <a:pPr marL="685800" indent="-685800">
              <a:buFont typeface="Arial" panose="020B0604020202020204" pitchFamily="34" charset="0"/>
              <a:buChar char="•"/>
            </a:pPr>
            <a:r>
              <a:rPr lang="en-US" sz="5000" dirty="0">
                <a:latin typeface="Abadi MT Condensed Light" panose="020B0306030101010103" pitchFamily="34" charset="77"/>
              </a:rPr>
              <a:t>Kellgren-Lawrence &gt; 1</a:t>
            </a:r>
          </a:p>
          <a:p>
            <a:pPr marL="685800" indent="-685800">
              <a:buFont typeface="Arial" panose="020B0604020202020204" pitchFamily="34" charset="0"/>
              <a:buChar char="•"/>
            </a:pPr>
            <a:r>
              <a:rPr lang="en-US" sz="5000" dirty="0">
                <a:latin typeface="Abadi MT Condensed Light" panose="020B0306030101010103" pitchFamily="34" charset="77"/>
              </a:rPr>
              <a:t>Outerbridge &gt; 2</a:t>
            </a:r>
          </a:p>
        </p:txBody>
      </p:sp>
      <p:graphicFrame>
        <p:nvGraphicFramePr>
          <p:cNvPr id="16" name="Tabell 15">
            <a:extLst>
              <a:ext uri="{FF2B5EF4-FFF2-40B4-BE49-F238E27FC236}">
                <a16:creationId xmlns:a16="http://schemas.microsoft.com/office/drawing/2014/main" id="{AF4ECB95-E4B8-185A-5EE9-2F27054D1E86}"/>
              </a:ext>
            </a:extLst>
          </p:cNvPr>
          <p:cNvGraphicFramePr>
            <a:graphicFrameLocks noGrp="1"/>
          </p:cNvGraphicFramePr>
          <p:nvPr>
            <p:extLst>
              <p:ext uri="{D42A27DB-BD31-4B8C-83A1-F6EECF244321}">
                <p14:modId xmlns:p14="http://schemas.microsoft.com/office/powerpoint/2010/main" val="3599554388"/>
              </p:ext>
            </p:extLst>
          </p:nvPr>
        </p:nvGraphicFramePr>
        <p:xfrm>
          <a:off x="25813031" y="17536914"/>
          <a:ext cx="16844454" cy="10256907"/>
        </p:xfrm>
        <a:graphic>
          <a:graphicData uri="http://schemas.openxmlformats.org/drawingml/2006/table">
            <a:tbl>
              <a:tblPr firstRow="1" firstCol="1" bandRow="1">
                <a:tableStyleId>{5C22544A-7EE6-4342-B048-85BDC9FD1C3A}</a:tableStyleId>
              </a:tblPr>
              <a:tblGrid>
                <a:gridCol w="3308428">
                  <a:extLst>
                    <a:ext uri="{9D8B030D-6E8A-4147-A177-3AD203B41FA5}">
                      <a16:colId xmlns:a16="http://schemas.microsoft.com/office/drawing/2014/main" val="222040172"/>
                    </a:ext>
                  </a:extLst>
                </a:gridCol>
                <a:gridCol w="3272764">
                  <a:extLst>
                    <a:ext uri="{9D8B030D-6E8A-4147-A177-3AD203B41FA5}">
                      <a16:colId xmlns:a16="http://schemas.microsoft.com/office/drawing/2014/main" val="998596259"/>
                    </a:ext>
                  </a:extLst>
                </a:gridCol>
                <a:gridCol w="1751021">
                  <a:extLst>
                    <a:ext uri="{9D8B030D-6E8A-4147-A177-3AD203B41FA5}">
                      <a16:colId xmlns:a16="http://schemas.microsoft.com/office/drawing/2014/main" val="289062334"/>
                    </a:ext>
                  </a:extLst>
                </a:gridCol>
                <a:gridCol w="1664405">
                  <a:extLst>
                    <a:ext uri="{9D8B030D-6E8A-4147-A177-3AD203B41FA5}">
                      <a16:colId xmlns:a16="http://schemas.microsoft.com/office/drawing/2014/main" val="4058106709"/>
                    </a:ext>
                  </a:extLst>
                </a:gridCol>
                <a:gridCol w="1818956">
                  <a:extLst>
                    <a:ext uri="{9D8B030D-6E8A-4147-A177-3AD203B41FA5}">
                      <a16:colId xmlns:a16="http://schemas.microsoft.com/office/drawing/2014/main" val="1875307041"/>
                    </a:ext>
                  </a:extLst>
                </a:gridCol>
                <a:gridCol w="2299596">
                  <a:extLst>
                    <a:ext uri="{9D8B030D-6E8A-4147-A177-3AD203B41FA5}">
                      <a16:colId xmlns:a16="http://schemas.microsoft.com/office/drawing/2014/main" val="2851018019"/>
                    </a:ext>
                  </a:extLst>
                </a:gridCol>
                <a:gridCol w="2729284">
                  <a:extLst>
                    <a:ext uri="{9D8B030D-6E8A-4147-A177-3AD203B41FA5}">
                      <a16:colId xmlns:a16="http://schemas.microsoft.com/office/drawing/2014/main" val="3916328630"/>
                    </a:ext>
                  </a:extLst>
                </a:gridCol>
              </a:tblGrid>
              <a:tr h="803798">
                <a:tc>
                  <a:txBody>
                    <a:bodyPr/>
                    <a:lstStyle/>
                    <a:p>
                      <a:pPr algn="ctr">
                        <a:lnSpc>
                          <a:spcPct val="150000"/>
                        </a:lnSpc>
                      </a:pPr>
                      <a:r>
                        <a:rPr lang="en-US" sz="3500" b="0" i="0" dirty="0">
                          <a:effectLst/>
                          <a:latin typeface="Abadi MT Condensed Light" panose="020B0306030101010103" pitchFamily="34" charset="77"/>
                        </a:rPr>
                        <a:t>Injury mechanism</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rowSpan="2">
                  <a:txBody>
                    <a:bodyPr/>
                    <a:lstStyle/>
                    <a:p>
                      <a:pPr algn="ctr">
                        <a:lnSpc>
                          <a:spcPct val="150000"/>
                        </a:lnSpc>
                      </a:pPr>
                      <a:r>
                        <a:rPr lang="en-US" sz="3500" b="0" i="0" dirty="0">
                          <a:effectLst/>
                          <a:latin typeface="Abadi MT Condensed Light" panose="020B0306030101010103" pitchFamily="34" charset="77"/>
                        </a:rPr>
                        <a:t>High energy/trauma injury</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rowSpan="2">
                  <a:txBody>
                    <a:bodyPr/>
                    <a:lstStyle/>
                    <a:p>
                      <a:pPr algn="ctr">
                        <a:lnSpc>
                          <a:spcPct val="150000"/>
                        </a:lnSpc>
                      </a:pPr>
                      <a:r>
                        <a:rPr lang="en-US" sz="3500" b="0" i="0" dirty="0">
                          <a:effectLst/>
                          <a:latin typeface="Abadi MT Condensed Light" panose="020B0306030101010103" pitchFamily="34" charset="77"/>
                        </a:rPr>
                        <a:t>Sports trauma</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rowSpan="2">
                  <a:txBody>
                    <a:bodyPr/>
                    <a:lstStyle/>
                    <a:p>
                      <a:pPr algn="ctr">
                        <a:lnSpc>
                          <a:spcPct val="150000"/>
                        </a:lnSpc>
                      </a:pPr>
                      <a:r>
                        <a:rPr lang="en-US" sz="3500" b="0" i="0" dirty="0">
                          <a:effectLst/>
                          <a:latin typeface="Abadi MT Condensed Light" panose="020B0306030101010103" pitchFamily="34" charset="77"/>
                        </a:rPr>
                        <a:t>Fall injury</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rowSpan="2">
                  <a:txBody>
                    <a:bodyPr/>
                    <a:lstStyle/>
                    <a:p>
                      <a:pPr algn="ctr">
                        <a:lnSpc>
                          <a:spcPct val="150000"/>
                        </a:lnSpc>
                      </a:pPr>
                      <a:r>
                        <a:rPr lang="en-US" sz="3500" b="0" i="0" dirty="0">
                          <a:effectLst/>
                          <a:latin typeface="Abadi MT Condensed Light" panose="020B0306030101010103" pitchFamily="34" charset="77"/>
                        </a:rPr>
                        <a:t>Various trauma</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rowSpan="2">
                  <a:txBody>
                    <a:bodyPr/>
                    <a:lstStyle/>
                    <a:p>
                      <a:pPr algn="ctr">
                        <a:lnSpc>
                          <a:spcPct val="150000"/>
                        </a:lnSpc>
                      </a:pPr>
                      <a:r>
                        <a:rPr lang="en-US" sz="3500" b="0" i="0" dirty="0">
                          <a:effectLst/>
                          <a:latin typeface="Abadi MT Condensed Light" panose="020B0306030101010103" pitchFamily="34" charset="77"/>
                        </a:rPr>
                        <a:t>Unknown trauma</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rowSpan="2">
                  <a:txBody>
                    <a:bodyPr/>
                    <a:lstStyle/>
                    <a:p>
                      <a:pPr algn="ctr">
                        <a:lnSpc>
                          <a:spcPct val="150000"/>
                        </a:lnSpc>
                      </a:pPr>
                      <a:r>
                        <a:rPr lang="en-US" sz="3500" b="0" i="0" dirty="0">
                          <a:effectLst/>
                          <a:latin typeface="Abadi MT Condensed Light" panose="020B0306030101010103" pitchFamily="34" charset="77"/>
                        </a:rPr>
                        <a:t>Total</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57771236"/>
                  </a:ext>
                </a:extLst>
              </a:tr>
              <a:tr h="1154961">
                <a:tc>
                  <a:txBody>
                    <a:bodyPr/>
                    <a:lstStyle/>
                    <a:p>
                      <a:pPr algn="ctr">
                        <a:lnSpc>
                          <a:spcPct val="150000"/>
                        </a:lnSpc>
                      </a:pPr>
                      <a:r>
                        <a:rPr lang="en-US" sz="3500" b="0" i="0" dirty="0">
                          <a:effectLst/>
                          <a:latin typeface="Abadi MT Condensed Light" panose="020B0306030101010103" pitchFamily="34" charset="77"/>
                        </a:rPr>
                        <a:t>Concomitant injuries</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vMerge="1">
                  <a:txBody>
                    <a:bodyPr/>
                    <a:lstStyle/>
                    <a:p>
                      <a:endParaRPr lang="nb-NO"/>
                    </a:p>
                  </a:txBody>
                  <a:tcPr/>
                </a:tc>
                <a:tc vMerge="1">
                  <a:txBody>
                    <a:bodyPr/>
                    <a:lstStyle/>
                    <a:p>
                      <a:endParaRPr lang="nb-NO"/>
                    </a:p>
                  </a:txBody>
                  <a:tcPr/>
                </a:tc>
                <a:tc vMerge="1">
                  <a:txBody>
                    <a:bodyPr/>
                    <a:lstStyle/>
                    <a:p>
                      <a:endParaRPr lang="nb-NO"/>
                    </a:p>
                  </a:txBody>
                  <a:tcPr/>
                </a:tc>
                <a:tc vMerge="1">
                  <a:txBody>
                    <a:bodyPr/>
                    <a:lstStyle/>
                    <a:p>
                      <a:endParaRPr lang="nb-NO"/>
                    </a:p>
                  </a:txBody>
                  <a:tcPr/>
                </a:tc>
                <a:tc vMerge="1">
                  <a:txBody>
                    <a:bodyPr/>
                    <a:lstStyle/>
                    <a:p>
                      <a:endParaRPr lang="nb-NO"/>
                    </a:p>
                  </a:txBody>
                  <a:tcPr/>
                </a:tc>
                <a:tc vMerge="1">
                  <a:txBody>
                    <a:bodyPr/>
                    <a:lstStyle/>
                    <a:p>
                      <a:endParaRPr lang="nb-NO"/>
                    </a:p>
                  </a:txBody>
                  <a:tcPr/>
                </a:tc>
                <a:extLst>
                  <a:ext uri="{0D108BD9-81ED-4DB2-BD59-A6C34878D82A}">
                    <a16:rowId xmlns:a16="http://schemas.microsoft.com/office/drawing/2014/main" val="3278783032"/>
                  </a:ext>
                </a:extLst>
              </a:tr>
              <a:tr h="803798">
                <a:tc>
                  <a:txBody>
                    <a:bodyPr/>
                    <a:lstStyle/>
                    <a:p>
                      <a:pPr algn="ctr">
                        <a:lnSpc>
                          <a:spcPct val="150000"/>
                        </a:lnSpc>
                      </a:pPr>
                      <a:r>
                        <a:rPr lang="en-US" sz="3500" b="0" i="0" dirty="0">
                          <a:effectLst/>
                          <a:latin typeface="Abadi MT Condensed Light" panose="020B0306030101010103" pitchFamily="34" charset="77"/>
                        </a:rPr>
                        <a:t>KD1</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4</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27</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4</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3</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4</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42</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2637693"/>
                  </a:ext>
                </a:extLst>
              </a:tr>
              <a:tr h="803798">
                <a:tc>
                  <a:txBody>
                    <a:bodyPr/>
                    <a:lstStyle/>
                    <a:p>
                      <a:pPr algn="ctr">
                        <a:lnSpc>
                          <a:spcPct val="150000"/>
                        </a:lnSpc>
                      </a:pPr>
                      <a:r>
                        <a:rPr lang="en-US" sz="3500" b="0" i="0" dirty="0">
                          <a:effectLst/>
                          <a:latin typeface="Abadi MT Condensed Light" panose="020B0306030101010103" pitchFamily="34" charset="77"/>
                        </a:rPr>
                        <a:t>KD2</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0</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0</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0</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0</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1</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1</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52106678"/>
                  </a:ext>
                </a:extLst>
              </a:tr>
              <a:tr h="803798">
                <a:tc>
                  <a:txBody>
                    <a:bodyPr/>
                    <a:lstStyle/>
                    <a:p>
                      <a:pPr algn="ctr">
                        <a:lnSpc>
                          <a:spcPct val="150000"/>
                        </a:lnSpc>
                      </a:pPr>
                      <a:r>
                        <a:rPr lang="en-US" sz="3500" b="0" i="0" dirty="0">
                          <a:effectLst/>
                          <a:latin typeface="Abadi MT Condensed Light" panose="020B0306030101010103" pitchFamily="34" charset="77"/>
                        </a:rPr>
                        <a:t>KD3</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5</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5</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1</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0</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3</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14</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52272015"/>
                  </a:ext>
                </a:extLst>
              </a:tr>
              <a:tr h="803798">
                <a:tc>
                  <a:txBody>
                    <a:bodyPr/>
                    <a:lstStyle/>
                    <a:p>
                      <a:pPr algn="ctr">
                        <a:lnSpc>
                          <a:spcPct val="150000"/>
                        </a:lnSpc>
                      </a:pPr>
                      <a:r>
                        <a:rPr lang="en-US" sz="3500" b="0" i="0" dirty="0">
                          <a:effectLst/>
                          <a:latin typeface="Abadi MT Condensed Light" panose="020B0306030101010103" pitchFamily="34" charset="77"/>
                        </a:rPr>
                        <a:t>KD4</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0</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0</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0</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0</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7</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7</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04320731"/>
                  </a:ext>
                </a:extLst>
              </a:tr>
              <a:tr h="803798">
                <a:tc>
                  <a:txBody>
                    <a:bodyPr/>
                    <a:lstStyle/>
                    <a:p>
                      <a:pPr algn="ctr">
                        <a:lnSpc>
                          <a:spcPct val="150000"/>
                        </a:lnSpc>
                      </a:pPr>
                      <a:r>
                        <a:rPr lang="en-US" sz="3500" b="0" i="0" dirty="0">
                          <a:effectLst/>
                          <a:latin typeface="Abadi MT Condensed Light" panose="020B0306030101010103" pitchFamily="34" charset="77"/>
                        </a:rPr>
                        <a:t>KD5</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1</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1</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0</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0</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8</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10</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94133404"/>
                  </a:ext>
                </a:extLst>
              </a:tr>
              <a:tr h="1757654">
                <a:tc>
                  <a:txBody>
                    <a:bodyPr/>
                    <a:lstStyle/>
                    <a:p>
                      <a:pPr algn="ctr">
                        <a:lnSpc>
                          <a:spcPct val="150000"/>
                        </a:lnSpc>
                      </a:pPr>
                      <a:r>
                        <a:rPr lang="en-US" sz="3500" b="0" i="0" dirty="0">
                          <a:effectLst/>
                          <a:latin typeface="Abadi MT Condensed Light" panose="020B0306030101010103" pitchFamily="34" charset="77"/>
                        </a:rPr>
                        <a:t>Other concomitant injuries*</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0</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9</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1</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3</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0</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13</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59815581"/>
                  </a:ext>
                </a:extLst>
              </a:tr>
              <a:tr h="1717706">
                <a:tc>
                  <a:txBody>
                    <a:bodyPr/>
                    <a:lstStyle/>
                    <a:p>
                      <a:pPr algn="ctr">
                        <a:lnSpc>
                          <a:spcPct val="150000"/>
                        </a:lnSpc>
                      </a:pPr>
                      <a:r>
                        <a:rPr lang="en-US" sz="3500" b="0" i="0" dirty="0">
                          <a:effectLst/>
                          <a:latin typeface="Abadi MT Condensed Light" panose="020B0306030101010103" pitchFamily="34" charset="77"/>
                        </a:rPr>
                        <a:t>No concomitant injuries</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0</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18</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3</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8</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0</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29</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46831589"/>
                  </a:ext>
                </a:extLst>
              </a:tr>
              <a:tr h="803798">
                <a:tc>
                  <a:txBody>
                    <a:bodyPr/>
                    <a:lstStyle/>
                    <a:p>
                      <a:pPr algn="ctr">
                        <a:lnSpc>
                          <a:spcPct val="150000"/>
                        </a:lnSpc>
                      </a:pPr>
                      <a:r>
                        <a:rPr lang="en-US" sz="3500" b="0" i="0" dirty="0">
                          <a:effectLst/>
                          <a:latin typeface="Abadi MT Condensed Light" panose="020B0306030101010103" pitchFamily="34" charset="77"/>
                        </a:rPr>
                        <a:t>Unknown </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0</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a:effectLst/>
                          <a:latin typeface="Abadi MT Condensed Light" panose="020B0306030101010103" pitchFamily="34" charset="77"/>
                        </a:rPr>
                        <a:t>5</a:t>
                      </a:r>
                      <a:endParaRPr lang="nb-NO" sz="3500" b="0" i="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0</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1</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1</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pPr>
                      <a:r>
                        <a:rPr lang="en-US" sz="3500" b="0" i="0" dirty="0">
                          <a:effectLst/>
                          <a:latin typeface="Abadi MT Condensed Light" panose="020B0306030101010103" pitchFamily="34" charset="77"/>
                        </a:rPr>
                        <a:t>7</a:t>
                      </a:r>
                      <a:endParaRPr lang="nb-NO" sz="3500" b="0" i="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35426506"/>
                  </a:ext>
                </a:extLst>
              </a:tr>
            </a:tbl>
          </a:graphicData>
        </a:graphic>
      </p:graphicFrame>
      <p:sp>
        <p:nvSpPr>
          <p:cNvPr id="19" name="TekstSylinder 18">
            <a:extLst>
              <a:ext uri="{FF2B5EF4-FFF2-40B4-BE49-F238E27FC236}">
                <a16:creationId xmlns:a16="http://schemas.microsoft.com/office/drawing/2014/main" id="{BB33CB1F-9BF5-E20D-C6D3-9E717D059625}"/>
              </a:ext>
            </a:extLst>
          </p:cNvPr>
          <p:cNvSpPr txBox="1"/>
          <p:nvPr/>
        </p:nvSpPr>
        <p:spPr>
          <a:xfrm>
            <a:off x="-143773" y="-559470"/>
            <a:ext cx="43096070" cy="6278642"/>
          </a:xfrm>
          <a:prstGeom prst="rect">
            <a:avLst/>
          </a:prstGeom>
          <a:solidFill>
            <a:schemeClr val="tx2"/>
          </a:solidFill>
        </p:spPr>
        <p:txBody>
          <a:bodyPr wrap="square" rtlCol="0">
            <a:spAutoFit/>
          </a:bodyPr>
          <a:lstStyle/>
          <a:p>
            <a:r>
              <a:rPr lang="en-US" altLang="nb-NO" sz="9600" b="1" dirty="0">
                <a:solidFill>
                  <a:schemeClr val="bg1"/>
                </a:solidFill>
                <a:latin typeface="Abadi MT Condensed Extra Bold" panose="020B0306030101010103" pitchFamily="34" charset="77"/>
                <a:cs typeface="Arial" panose="020B0604020202020204" pitchFamily="34" charset="0"/>
              </a:rPr>
              <a:t>	</a:t>
            </a:r>
          </a:p>
          <a:p>
            <a:r>
              <a:rPr lang="en-US" altLang="nb-NO" sz="9600" b="1" dirty="0">
                <a:solidFill>
                  <a:schemeClr val="bg1"/>
                </a:solidFill>
                <a:latin typeface="Abadi MT Condensed Extra Bold" panose="020B0306030101010103" pitchFamily="34" charset="77"/>
                <a:cs typeface="Arial" panose="020B0604020202020204" pitchFamily="34" charset="0"/>
              </a:rPr>
              <a:t>	Is there a difference between degenerative and traumatic</a:t>
            </a:r>
          </a:p>
          <a:p>
            <a:r>
              <a:rPr lang="en-US" altLang="nb-NO" sz="9600" b="1" dirty="0">
                <a:solidFill>
                  <a:schemeClr val="bg1"/>
                </a:solidFill>
                <a:latin typeface="Abadi MT Condensed Extra Bold" panose="020B0306030101010103" pitchFamily="34" charset="77"/>
                <a:cs typeface="Arial" panose="020B0604020202020204" pitchFamily="34" charset="0"/>
              </a:rPr>
              <a:t>	medial meniscal posterior root tears?</a:t>
            </a:r>
          </a:p>
          <a:p>
            <a:r>
              <a:rPr lang="en-US" altLang="nb-NO" sz="9600" dirty="0">
                <a:solidFill>
                  <a:schemeClr val="bg1"/>
                </a:solidFill>
                <a:latin typeface="Abadi MT Condensed Light" panose="020B0306030101010103" pitchFamily="34" charset="77"/>
              </a:rPr>
              <a:t>	A review of current literature</a:t>
            </a:r>
            <a:endParaRPr lang="en-US" altLang="nb-NO" sz="9600" b="1" dirty="0">
              <a:solidFill>
                <a:schemeClr val="bg1"/>
              </a:solidFill>
              <a:latin typeface="Abadi MT Condensed Extra Bold" panose="020B0306030101010103" pitchFamily="34" charset="77"/>
              <a:cs typeface="Arial" panose="020B0604020202020204" pitchFamily="34" charset="0"/>
            </a:endParaRPr>
          </a:p>
          <a:p>
            <a:endParaRPr lang="nb-NO" dirty="0"/>
          </a:p>
        </p:txBody>
      </p:sp>
      <p:sp>
        <p:nvSpPr>
          <p:cNvPr id="20" name="Name and info" descr="Field for name and email">
            <a:extLst>
              <a:ext uri="{FF2B5EF4-FFF2-40B4-BE49-F238E27FC236}">
                <a16:creationId xmlns:a16="http://schemas.microsoft.com/office/drawing/2014/main" id="{92265896-5D79-1DBD-EDDD-3FC9091FE3C5}"/>
              </a:ext>
            </a:extLst>
          </p:cNvPr>
          <p:cNvSpPr txBox="1">
            <a:spLocks noChangeArrowheads="1"/>
          </p:cNvSpPr>
          <p:nvPr/>
        </p:nvSpPr>
        <p:spPr bwMode="auto">
          <a:xfrm>
            <a:off x="34235258" y="2972327"/>
            <a:ext cx="6078070"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ctr" eaLnBrk="1" hangingPunct="1"/>
            <a:r>
              <a:rPr lang="en-US" altLang="nb-NO" sz="5400" b="1" dirty="0">
                <a:solidFill>
                  <a:schemeClr val="bg1"/>
                </a:solidFill>
                <a:latin typeface="Abadi MT Condensed Extra Bold" panose="020B0306030101010103" pitchFamily="34" charset="77"/>
              </a:rPr>
              <a:t>Kristine Mundal </a:t>
            </a:r>
            <a:br>
              <a:rPr lang="en-US" altLang="nb-NO" sz="4000" dirty="0">
                <a:solidFill>
                  <a:schemeClr val="bg1"/>
                </a:solidFill>
                <a:latin typeface="Abadi MT Condensed Light" panose="020B0306030101010103" pitchFamily="34" charset="77"/>
              </a:rPr>
            </a:br>
            <a:r>
              <a:rPr lang="en-US" altLang="nb-NO" sz="4200" dirty="0">
                <a:solidFill>
                  <a:schemeClr val="bg1"/>
                </a:solidFill>
                <a:latin typeface="Abadi MT Condensed Light" panose="020B0306030101010103" pitchFamily="34" charset="77"/>
              </a:rPr>
              <a:t>University of Bergen</a:t>
            </a:r>
          </a:p>
          <a:p>
            <a:pPr algn="ctr" eaLnBrk="1" hangingPunct="1"/>
            <a:r>
              <a:rPr lang="en-US" altLang="nb-NO" sz="4200" dirty="0">
                <a:solidFill>
                  <a:schemeClr val="bg1"/>
                </a:solidFill>
                <a:latin typeface="Abadi MT Condensed Light" panose="020B0306030101010103" pitchFamily="34" charset="77"/>
              </a:rPr>
              <a:t>kristine.mundal@gmail.com</a:t>
            </a:r>
          </a:p>
        </p:txBody>
      </p:sp>
      <p:sp>
        <p:nvSpPr>
          <p:cNvPr id="26" name="Rektangel 25">
            <a:extLst>
              <a:ext uri="{FF2B5EF4-FFF2-40B4-BE49-F238E27FC236}">
                <a16:creationId xmlns:a16="http://schemas.microsoft.com/office/drawing/2014/main" id="{F106E911-0C8A-2062-D54D-EF8EED0E264C}"/>
              </a:ext>
            </a:extLst>
          </p:cNvPr>
          <p:cNvSpPr/>
          <p:nvPr/>
        </p:nvSpPr>
        <p:spPr>
          <a:xfrm>
            <a:off x="373800" y="25175317"/>
            <a:ext cx="11839074" cy="45705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2" name="Plassholder for bilde 6" descr="Et bilde som inneholder diagram&#10;&#10;Automatisk generert beskrivelse">
            <a:extLst>
              <a:ext uri="{FF2B5EF4-FFF2-40B4-BE49-F238E27FC236}">
                <a16:creationId xmlns:a16="http://schemas.microsoft.com/office/drawing/2014/main" id="{8D5199CB-B7B5-40E6-1D20-BDB3045EA788}"/>
              </a:ext>
            </a:extLst>
          </p:cNvPr>
          <p:cNvPicPr>
            <a:picLocks noChangeAspect="1"/>
          </p:cNvPicPr>
          <p:nvPr/>
        </p:nvPicPr>
        <p:blipFill rotWithShape="1">
          <a:blip r:embed="rId8">
            <a:extLst>
              <a:ext uri="{28A0092B-C50C-407E-A947-70E740481C1C}">
                <a14:useLocalDpi xmlns:a14="http://schemas.microsoft.com/office/drawing/2010/main" val="0"/>
              </a:ext>
            </a:extLst>
          </a:blip>
          <a:srcRect t="2780" r="2093" b="2780"/>
          <a:stretch/>
        </p:blipFill>
        <p:spPr>
          <a:xfrm>
            <a:off x="3740377" y="21899500"/>
            <a:ext cx="8255844" cy="6715238"/>
          </a:xfrm>
          <a:prstGeom prst="rect">
            <a:avLst/>
          </a:prstGeom>
        </p:spPr>
      </p:pic>
      <p:pic>
        <p:nvPicPr>
          <p:cNvPr id="28" name="Bilde 27">
            <a:extLst>
              <a:ext uri="{FF2B5EF4-FFF2-40B4-BE49-F238E27FC236}">
                <a16:creationId xmlns:a16="http://schemas.microsoft.com/office/drawing/2014/main" id="{A51DE45D-4F6F-08D0-8DFB-C3EA9481C7F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7246" y="28373829"/>
            <a:ext cx="8641595" cy="2022501"/>
          </a:xfrm>
          <a:prstGeom prst="rect">
            <a:avLst/>
          </a:prstGeom>
        </p:spPr>
      </p:pic>
      <p:sp>
        <p:nvSpPr>
          <p:cNvPr id="29" name="TekstSylinder 28">
            <a:extLst>
              <a:ext uri="{FF2B5EF4-FFF2-40B4-BE49-F238E27FC236}">
                <a16:creationId xmlns:a16="http://schemas.microsoft.com/office/drawing/2014/main" id="{771CD732-1B42-B5C3-F7E6-16732BB5E3F2}"/>
              </a:ext>
            </a:extLst>
          </p:cNvPr>
          <p:cNvSpPr txBox="1"/>
          <p:nvPr/>
        </p:nvSpPr>
        <p:spPr>
          <a:xfrm>
            <a:off x="26669615" y="15564705"/>
            <a:ext cx="16138910" cy="1631216"/>
          </a:xfrm>
          <a:prstGeom prst="rect">
            <a:avLst/>
          </a:prstGeom>
          <a:noFill/>
        </p:spPr>
        <p:txBody>
          <a:bodyPr wrap="square" rtlCol="0">
            <a:spAutoFit/>
          </a:bodyPr>
          <a:lstStyle/>
          <a:p>
            <a:r>
              <a:rPr lang="en-US" sz="5000" b="1" dirty="0">
                <a:latin typeface="Abadi MT Condensed Extra Bold" panose="020B0306030101010103" pitchFamily="34" charset="77"/>
              </a:rPr>
              <a:t>Table 2: </a:t>
            </a:r>
            <a:r>
              <a:rPr lang="en-US" sz="5000" dirty="0">
                <a:effectLst/>
                <a:latin typeface="Abadi MT Condensed Light" panose="020B0306030101010103" pitchFamily="34" charset="77"/>
                <a:ea typeface="Times New Roman" panose="02020603050405020304" pitchFamily="18" charset="0"/>
              </a:rPr>
              <a:t>Distribution of Schenck classification and other concomitant injuries across trauma groups</a:t>
            </a:r>
            <a:r>
              <a:rPr lang="en-US" sz="5000" baseline="30000" dirty="0">
                <a:latin typeface="Abadi MT Condensed Light" panose="020B0306030101010103" pitchFamily="34" charset="77"/>
                <a:ea typeface="Times New Roman" panose="02020603050405020304" pitchFamily="18" charset="0"/>
              </a:rPr>
              <a:t>1</a:t>
            </a:r>
            <a:endParaRPr lang="en-US" sz="5000" dirty="0">
              <a:latin typeface="Abadi MT Condensed Light" panose="020B0306030101010103" pitchFamily="34" charset="77"/>
            </a:endParaRPr>
          </a:p>
        </p:txBody>
      </p:sp>
      <p:sp>
        <p:nvSpPr>
          <p:cNvPr id="4" name="TekstSylinder 3">
            <a:extLst>
              <a:ext uri="{FF2B5EF4-FFF2-40B4-BE49-F238E27FC236}">
                <a16:creationId xmlns:a16="http://schemas.microsoft.com/office/drawing/2014/main" id="{F65FD631-CD5A-0176-AC33-C5E1A05AA4F7}"/>
              </a:ext>
            </a:extLst>
          </p:cNvPr>
          <p:cNvSpPr txBox="1"/>
          <p:nvPr/>
        </p:nvSpPr>
        <p:spPr>
          <a:xfrm>
            <a:off x="28607159" y="28614738"/>
            <a:ext cx="13827566" cy="3477875"/>
          </a:xfrm>
          <a:prstGeom prst="rect">
            <a:avLst/>
          </a:prstGeom>
          <a:noFill/>
        </p:spPr>
        <p:txBody>
          <a:bodyPr wrap="square" rtlCol="0">
            <a:spAutoFit/>
          </a:bodyPr>
          <a:lstStyle/>
          <a:p>
            <a:r>
              <a:rPr lang="nb-NO" sz="4000" b="1" dirty="0">
                <a:latin typeface="Abadi MT Condensed Extra Bold" panose="020B0306030101010103" pitchFamily="34" charset="77"/>
              </a:rPr>
              <a:t>References:</a:t>
            </a:r>
          </a:p>
          <a:p>
            <a:r>
              <a:rPr lang="en-US" sz="3000" dirty="0">
                <a:solidFill>
                  <a:srgbClr val="212121"/>
                </a:solidFill>
                <a:effectLst/>
                <a:latin typeface="Abadi MT Condensed Light" panose="020B0306030101010103" pitchFamily="34" charset="77"/>
                <a:ea typeface="Calibri" panose="020F0502020204030204" pitchFamily="34" charset="0"/>
              </a:rPr>
              <a:t>1. Goebel CP, Domes C. Classifications in Brief: The Schenck Classification of Knee Dislocations. Clin </a:t>
            </a:r>
            <a:r>
              <a:rPr lang="en-US" sz="3000" dirty="0" err="1">
                <a:solidFill>
                  <a:srgbClr val="212121"/>
                </a:solidFill>
                <a:effectLst/>
                <a:latin typeface="Abadi MT Condensed Light" panose="020B0306030101010103" pitchFamily="34" charset="77"/>
                <a:ea typeface="Calibri" panose="020F0502020204030204" pitchFamily="34" charset="0"/>
              </a:rPr>
              <a:t>Orthop</a:t>
            </a:r>
            <a:r>
              <a:rPr lang="en-US" sz="3000" dirty="0">
                <a:solidFill>
                  <a:srgbClr val="212121"/>
                </a:solidFill>
                <a:effectLst/>
                <a:latin typeface="Abadi MT Condensed Light" panose="020B0306030101010103" pitchFamily="34" charset="77"/>
                <a:ea typeface="Calibri" panose="020F0502020204030204" pitchFamily="34" charset="0"/>
              </a:rPr>
              <a:t> </a:t>
            </a:r>
            <a:r>
              <a:rPr lang="en-US" sz="3000" dirty="0" err="1">
                <a:solidFill>
                  <a:srgbClr val="212121"/>
                </a:solidFill>
                <a:effectLst/>
                <a:latin typeface="Abadi MT Condensed Light" panose="020B0306030101010103" pitchFamily="34" charset="77"/>
                <a:ea typeface="Calibri" panose="020F0502020204030204" pitchFamily="34" charset="0"/>
              </a:rPr>
              <a:t>Relat</a:t>
            </a:r>
            <a:r>
              <a:rPr lang="en-US" sz="3000" dirty="0">
                <a:solidFill>
                  <a:srgbClr val="212121"/>
                </a:solidFill>
                <a:effectLst/>
                <a:latin typeface="Abadi MT Condensed Light" panose="020B0306030101010103" pitchFamily="34" charset="77"/>
                <a:ea typeface="Calibri" panose="020F0502020204030204" pitchFamily="34" charset="0"/>
              </a:rPr>
              <a:t> Res. 2020;478(6):1368-1372. doi:10.1097/CORR.0000000000001186</a:t>
            </a:r>
            <a:endParaRPr lang="nb-NO" sz="3000" dirty="0">
              <a:effectLst/>
              <a:latin typeface="Abadi MT Condensed Light" panose="020B0306030101010103" pitchFamily="34" charset="77"/>
              <a:ea typeface="Calibri" panose="020F0502020204030204" pitchFamily="34" charset="0"/>
            </a:endParaRPr>
          </a:p>
          <a:p>
            <a:endParaRPr lang="nb-NO" sz="4000" b="1" dirty="0">
              <a:latin typeface="Abadi MT Condensed Extra Bold" panose="020B0306030101010103" pitchFamily="34" charset="77"/>
            </a:endParaRPr>
          </a:p>
          <a:p>
            <a:endParaRPr lang="nb-NO" sz="4000" b="1" dirty="0">
              <a:latin typeface="Abadi MT Condensed Extra Bold" panose="020B0306030101010103" pitchFamily="34" charset="77"/>
            </a:endParaRPr>
          </a:p>
          <a:p>
            <a:endParaRPr lang="nb-NO" sz="4000" b="1" dirty="0">
              <a:latin typeface="Abadi MT Condensed Extra Bold" panose="020B0306030101010103" pitchFamily="34" charset="77"/>
            </a:endParaRPr>
          </a:p>
        </p:txBody>
      </p:sp>
      <p:sp>
        <p:nvSpPr>
          <p:cNvPr id="17" name="TekstSylinder 16">
            <a:extLst>
              <a:ext uri="{FF2B5EF4-FFF2-40B4-BE49-F238E27FC236}">
                <a16:creationId xmlns:a16="http://schemas.microsoft.com/office/drawing/2014/main" id="{DDB4ED06-1112-092E-F2AE-4F60C7E1B517}"/>
              </a:ext>
            </a:extLst>
          </p:cNvPr>
          <p:cNvSpPr txBox="1"/>
          <p:nvPr/>
        </p:nvSpPr>
        <p:spPr>
          <a:xfrm>
            <a:off x="29773040" y="27860685"/>
            <a:ext cx="10096739" cy="754053"/>
          </a:xfrm>
          <a:prstGeom prst="rect">
            <a:avLst/>
          </a:prstGeom>
          <a:noFill/>
        </p:spPr>
        <p:txBody>
          <a:bodyPr wrap="none" rtlCol="0">
            <a:spAutoFit/>
          </a:bodyPr>
          <a:lstStyle/>
          <a:p>
            <a:pPr algn="ctr"/>
            <a:r>
              <a:rPr lang="en-US" sz="2500" dirty="0">
                <a:effectLst/>
                <a:latin typeface="Abadi MT Condensed Light" panose="020B0306030101010103" pitchFamily="34" charset="77"/>
                <a:ea typeface="Times New Roman" panose="02020603050405020304" pitchFamily="18" charset="0"/>
              </a:rPr>
              <a:t>*Other concomitant injuries included injuries such as fractures, LMPRT and chondral lesions.</a:t>
            </a:r>
            <a:endParaRPr lang="nb-NO" sz="2500" dirty="0">
              <a:effectLst/>
              <a:latin typeface="Abadi MT Condensed Light" panose="020B0306030101010103" pitchFamily="34" charset="77"/>
              <a:ea typeface="Times New Roman" panose="02020603050405020304" pitchFamily="18" charset="0"/>
            </a:endParaRPr>
          </a:p>
          <a:p>
            <a:pPr algn="ctr"/>
            <a:endParaRPr lang="nb-NO" dirty="0"/>
          </a:p>
        </p:txBody>
      </p:sp>
    </p:spTree>
  </p:cSld>
  <p:clrMapOvr>
    <a:masterClrMapping/>
  </p:clrMapOvr>
</p:sld>
</file>

<file path=ppt/theme/theme1.xml><?xml version="1.0" encoding="utf-8"?>
<a:theme xmlns:a="http://schemas.openxmlformats.org/drawingml/2006/main" name="Office-tema">
  <a:themeElements>
    <a:clrScheme name="Custom 7">
      <a:dk1>
        <a:sysClr val="windowText" lastClr="000000"/>
      </a:dk1>
      <a:lt1>
        <a:sysClr val="window" lastClr="FFFFFF"/>
      </a:lt1>
      <a:dk2>
        <a:srgbClr val="1E5A73"/>
      </a:dk2>
      <a:lt2>
        <a:srgbClr val="DCF8F9"/>
      </a:lt2>
      <a:accent1>
        <a:srgbClr val="1E5A73"/>
      </a:accent1>
      <a:accent2>
        <a:srgbClr val="E87D68"/>
      </a:accent2>
      <a:accent3>
        <a:srgbClr val="F1D2D6"/>
      </a:accent3>
      <a:accent4>
        <a:srgbClr val="739AAE"/>
      </a:accent4>
      <a:accent5>
        <a:srgbClr val="D8D238"/>
      </a:accent5>
      <a:accent6>
        <a:srgbClr val="DCC5B9"/>
      </a:accent6>
      <a:hlink>
        <a:srgbClr val="0563C1"/>
      </a:hlink>
      <a:folHlink>
        <a:srgbClr val="954F72"/>
      </a:folHlink>
    </a:clrScheme>
    <a:fontScheme name="Custom 4">
      <a:majorFont>
        <a:latin typeface="ABCWhyteInktrap-Book"/>
        <a:ea typeface=""/>
        <a:cs typeface=""/>
      </a:majorFont>
      <a:minorFont>
        <a:latin typeface="ABCWhyte-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r PPT mal.potx" id="{EE31621D-BEE3-497B-A56F-4F492FD2E7E7}" vid="{4058A427-1D9E-43C3-BDBB-AAA58CC335DF}"/>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Star PPT mal</Template>
  <TotalTime>3167</TotalTime>
  <Words>633</Words>
  <Application>Microsoft Macintosh PowerPoint</Application>
  <PresentationFormat>Egendefinert</PresentationFormat>
  <Paragraphs>119</Paragraphs>
  <Slides>1</Slides>
  <Notes>1</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1</vt:i4>
      </vt:variant>
    </vt:vector>
  </HeadingPairs>
  <TitlesOfParts>
    <vt:vector size="9" baseType="lpstr">
      <vt:lpstr>Abadi MT Condensed Extra Bold</vt:lpstr>
      <vt:lpstr>Abadi MT Condensed Light</vt:lpstr>
      <vt:lpstr>ABCWhyte-Book</vt:lpstr>
      <vt:lpstr>ABCWhyteInktrap-Book</vt:lpstr>
      <vt:lpstr>Arial</vt:lpstr>
      <vt:lpstr>Calibri</vt:lpstr>
      <vt:lpstr>Wingdings</vt:lpstr>
      <vt:lpstr>Office-tema</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Kristine Mundal</cp:lastModifiedBy>
  <cp:revision>149</cp:revision>
  <cp:lastPrinted>2016-05-27T08:05:21Z</cp:lastPrinted>
  <dcterms:created xsi:type="dcterms:W3CDTF">2006-11-02T13:18:58Z</dcterms:created>
  <dcterms:modified xsi:type="dcterms:W3CDTF">2023-05-26T15:14:21Z</dcterms:modified>
</cp:coreProperties>
</file>