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0" r:id="rId2"/>
  </p:sldIdLst>
  <p:sldSz cx="42808525" cy="30279975"/>
  <p:notesSz cx="7099300" cy="10234613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78">
          <p15:clr>
            <a:srgbClr val="A4A3A4"/>
          </p15:clr>
        </p15:guide>
        <p15:guide id="2" orient="horz" pos="18586">
          <p15:clr>
            <a:srgbClr val="A4A3A4"/>
          </p15:clr>
        </p15:guide>
        <p15:guide id="3" orient="horz" pos="17074">
          <p15:clr>
            <a:srgbClr val="A4A3A4"/>
          </p15:clr>
        </p15:guide>
        <p15:guide id="4" pos="745">
          <p15:clr>
            <a:srgbClr val="A4A3A4"/>
          </p15:clr>
        </p15:guide>
        <p15:guide id="5" pos="19961">
          <p15:clr>
            <a:srgbClr val="A4A3A4"/>
          </p15:clr>
        </p15:guide>
        <p15:guide id="6" pos="26361">
          <p15:clr>
            <a:srgbClr val="A4A3A4"/>
          </p15:clr>
        </p15:guide>
        <p15:guide id="7" pos="13513">
          <p15:clr>
            <a:srgbClr val="A4A3A4"/>
          </p15:clr>
        </p15:guide>
        <p15:guide id="8" pos="70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332B"/>
    <a:srgbClr val="0054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3E2D1C-13B7-0A4A-9789-0206817EFB29}" v="1" dt="2023-02-21T11:20:36.7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22" autoAdjust="0"/>
    <p:restoredTop sz="90267" autoAdjust="0"/>
  </p:normalViewPr>
  <p:slideViewPr>
    <p:cSldViewPr snapToGrid="0">
      <p:cViewPr>
        <p:scale>
          <a:sx n="24" d="100"/>
          <a:sy n="24" d="100"/>
        </p:scale>
        <p:origin x="2128" y="16"/>
      </p:cViewPr>
      <p:guideLst>
        <p:guide orient="horz" pos="2778"/>
        <p:guide orient="horz" pos="18586"/>
        <p:guide orient="horz" pos="17074"/>
        <p:guide pos="745"/>
        <p:guide pos="19961"/>
        <p:guide pos="26361"/>
        <p:guide pos="13513"/>
        <p:guide pos="70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åvard Mikkelsen" userId="f2978efc-7701-4815-ba35-243fe0a80d74" providerId="ADAL" clId="{543E2D1C-13B7-0A4A-9789-0206817EFB29}"/>
    <pc:docChg chg="undo custSel modSld">
      <pc:chgData name="Håvard Mikkelsen" userId="f2978efc-7701-4815-ba35-243fe0a80d74" providerId="ADAL" clId="{543E2D1C-13B7-0A4A-9789-0206817EFB29}" dt="2023-02-21T13:37:40.750" v="9" actId="14100"/>
      <pc:docMkLst>
        <pc:docMk/>
      </pc:docMkLst>
      <pc:sldChg chg="addSp delSp modSp mod">
        <pc:chgData name="Håvard Mikkelsen" userId="f2978efc-7701-4815-ba35-243fe0a80d74" providerId="ADAL" clId="{543E2D1C-13B7-0A4A-9789-0206817EFB29}" dt="2023-02-21T13:37:40.750" v="9" actId="14100"/>
        <pc:sldMkLst>
          <pc:docMk/>
          <pc:sldMk cId="0" sldId="260"/>
        </pc:sldMkLst>
        <pc:picChg chg="add mod">
          <ac:chgData name="Håvard Mikkelsen" userId="f2978efc-7701-4815-ba35-243fe0a80d74" providerId="ADAL" clId="{543E2D1C-13B7-0A4A-9789-0206817EFB29}" dt="2023-02-21T13:37:37.989" v="8" actId="14100"/>
          <ac:picMkLst>
            <pc:docMk/>
            <pc:sldMk cId="0" sldId="260"/>
            <ac:picMk id="3" creationId="{9FFBE679-34E8-BBD8-B971-142B487A9200}"/>
          </ac:picMkLst>
        </pc:picChg>
        <pc:picChg chg="del mod">
          <ac:chgData name="Håvard Mikkelsen" userId="f2978efc-7701-4815-ba35-243fe0a80d74" providerId="ADAL" clId="{543E2D1C-13B7-0A4A-9789-0206817EFB29}" dt="2023-02-21T11:20:34.261" v="2" actId="478"/>
          <ac:picMkLst>
            <pc:docMk/>
            <pc:sldMk cId="0" sldId="260"/>
            <ac:picMk id="25" creationId="{BECD517A-688A-BB4D-B09F-21620EA74011}"/>
          </ac:picMkLst>
        </pc:picChg>
        <pc:picChg chg="mod">
          <ac:chgData name="Håvard Mikkelsen" userId="f2978efc-7701-4815-ba35-243fe0a80d74" providerId="ADAL" clId="{543E2D1C-13B7-0A4A-9789-0206817EFB29}" dt="2023-02-21T13:37:40.750" v="9" actId="14100"/>
          <ac:picMkLst>
            <pc:docMk/>
            <pc:sldMk cId="0" sldId="260"/>
            <ac:picMk id="27" creationId="{30CB86E5-9E9B-384F-A2CA-C921613EE04F}"/>
          </ac:picMkLst>
        </pc:picChg>
      </pc:sldChg>
    </pc:docChg>
  </pc:docChgLst>
  <pc:docChgLst>
    <pc:chgData name="Håvard Mikkelsen" userId="f2978efc-7701-4815-ba35-243fe0a80d74" providerId="ADAL" clId="{F93D79EC-54B8-6342-99D9-7FCC2DF58A65}"/>
    <pc:docChg chg="modSld">
      <pc:chgData name="Håvard Mikkelsen" userId="f2978efc-7701-4815-ba35-243fe0a80d74" providerId="ADAL" clId="{F93D79EC-54B8-6342-99D9-7FCC2DF58A65}" dt="2021-10-08T09:05:42.807" v="7" actId="1076"/>
      <pc:docMkLst>
        <pc:docMk/>
      </pc:docMkLst>
      <pc:sldChg chg="modSp mod">
        <pc:chgData name="Håvard Mikkelsen" userId="f2978efc-7701-4815-ba35-243fe0a80d74" providerId="ADAL" clId="{F93D79EC-54B8-6342-99D9-7FCC2DF58A65}" dt="2021-10-08T09:05:42.807" v="7" actId="1076"/>
        <pc:sldMkLst>
          <pc:docMk/>
          <pc:sldMk cId="0" sldId="260"/>
        </pc:sldMkLst>
        <pc:spChg chg="mod">
          <ac:chgData name="Håvard Mikkelsen" userId="f2978efc-7701-4815-ba35-243fe0a80d74" providerId="ADAL" clId="{F93D79EC-54B8-6342-99D9-7FCC2DF58A65}" dt="2021-10-08T09:05:23.911" v="6" actId="20577"/>
          <ac:spMkLst>
            <pc:docMk/>
            <pc:sldMk cId="0" sldId="260"/>
            <ac:spMk id="29" creationId="{610DBFD3-4E13-4144-9E7E-41659719C7C4}"/>
          </ac:spMkLst>
        </pc:spChg>
        <pc:picChg chg="mod">
          <ac:chgData name="Håvard Mikkelsen" userId="f2978efc-7701-4815-ba35-243fe0a80d74" providerId="ADAL" clId="{F93D79EC-54B8-6342-99D9-7FCC2DF58A65}" dt="2021-10-08T09:05:42.807" v="7" actId="1076"/>
          <ac:picMkLst>
            <pc:docMk/>
            <pc:sldMk cId="0" sldId="260"/>
            <ac:picMk id="27" creationId="{30CB86E5-9E9B-384F-A2CA-C921613EE04F}"/>
          </ac:picMkLst>
        </pc:picChg>
      </pc:sldChg>
    </pc:docChg>
  </pc:docChgLst>
  <pc:docChgLst>
    <pc:chgData name="Håvard Mikkelsen" userId="S::hmi008@uib.no::f2978efc-7701-4815-ba35-243fe0a80d74" providerId="AD" clId="Web-{5213AF83-6F01-0ACF-1FA7-C92890F5410F}"/>
    <pc:docChg chg="modSld">
      <pc:chgData name="Håvard Mikkelsen" userId="S::hmi008@uib.no::f2978efc-7701-4815-ba35-243fe0a80d74" providerId="AD" clId="Web-{5213AF83-6F01-0ACF-1FA7-C92890F5410F}" dt="2021-10-08T12:40:49.002" v="0" actId="1076"/>
      <pc:docMkLst>
        <pc:docMk/>
      </pc:docMkLst>
      <pc:sldChg chg="modSp">
        <pc:chgData name="Håvard Mikkelsen" userId="S::hmi008@uib.no::f2978efc-7701-4815-ba35-243fe0a80d74" providerId="AD" clId="Web-{5213AF83-6F01-0ACF-1FA7-C92890F5410F}" dt="2021-10-08T12:40:49.002" v="0" actId="1076"/>
        <pc:sldMkLst>
          <pc:docMk/>
          <pc:sldMk cId="0" sldId="260"/>
        </pc:sldMkLst>
        <pc:picChg chg="mod">
          <ac:chgData name="Håvard Mikkelsen" userId="S::hmi008@uib.no::f2978efc-7701-4815-ba35-243fe0a80d74" providerId="AD" clId="Web-{5213AF83-6F01-0ACF-1FA7-C92890F5410F}" dt="2021-10-08T12:40:49.002" v="0" actId="1076"/>
          <ac:picMkLst>
            <pc:docMk/>
            <pc:sldMk cId="0" sldId="260"/>
            <ac:picMk id="22" creationId="{1F51AB81-9491-544A-A8D2-26BAF4B5DC4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464" cy="51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6" tIns="49518" rIns="99036" bIns="49518" numCol="1" anchor="t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324" y="0"/>
            <a:ext cx="3076464" cy="51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6" tIns="49518" rIns="99036" bIns="49518" numCol="1" anchor="t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38200" y="768350"/>
            <a:ext cx="5422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779" y="4861365"/>
            <a:ext cx="5679742" cy="4605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6" tIns="49518" rIns="99036" bIns="495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94"/>
            <a:ext cx="3076464" cy="51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6" tIns="49518" rIns="99036" bIns="49518" numCol="1" anchor="b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324" y="9721194"/>
            <a:ext cx="3076464" cy="51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6" tIns="49518" rIns="99036" bIns="49518" numCol="1" anchor="b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6131AE1E-E725-4449-B03D-B7F1AD5A21E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59104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178457" indent="-68637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274549" indent="-5491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384368" indent="-5491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494187" indent="-5491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604007" indent="-5491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713826" indent="-5491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823646" indent="-5491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933465" indent="-5491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788E0A-2390-493D-B96C-E13D0340CC64}" type="slidenum">
              <a:rPr lang="nb-NO" altLang="nb-NO" sz="1300"/>
              <a:pPr eaLnBrk="1" hangingPunct="1"/>
              <a:t>1</a:t>
            </a:fld>
            <a:endParaRPr lang="nb-NO" altLang="nb-NO" sz="13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GB" altLang="nb-NO" sz="9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oste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2262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3" descr="Background, text field"/>
          <p:cNvSpPr>
            <a:spLocks/>
          </p:cNvSpPr>
          <p:nvPr/>
        </p:nvSpPr>
        <p:spPr bwMode="auto">
          <a:xfrm>
            <a:off x="6780" y="6047625"/>
            <a:ext cx="42840000" cy="21204000"/>
          </a:xfrm>
          <a:custGeom>
            <a:avLst/>
            <a:gdLst>
              <a:gd name="T0" fmla="*/ 0 w 31660"/>
              <a:gd name="T1" fmla="*/ 4141 h 4141"/>
              <a:gd name="T2" fmla="*/ 31660 w 31660"/>
              <a:gd name="T3" fmla="*/ 4141 h 4141"/>
              <a:gd name="T4" fmla="*/ 31660 w 31660"/>
              <a:gd name="T5" fmla="*/ 0 h 4141"/>
              <a:gd name="T6" fmla="*/ 0 w 31660"/>
              <a:gd name="T7" fmla="*/ 0 h 4141"/>
              <a:gd name="T8" fmla="*/ 0 w 31660"/>
              <a:gd name="T9" fmla="*/ 4141 h 4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660" h="4141">
                <a:moveTo>
                  <a:pt x="0" y="4141"/>
                </a:moveTo>
                <a:lnTo>
                  <a:pt x="31660" y="4141"/>
                </a:lnTo>
                <a:lnTo>
                  <a:pt x="31660" y="0"/>
                </a:lnTo>
                <a:lnTo>
                  <a:pt x="0" y="0"/>
                </a:lnTo>
                <a:lnTo>
                  <a:pt x="0" y="4141"/>
                </a:lnTo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</p:txBody>
      </p:sp>
      <p:pic>
        <p:nvPicPr>
          <p:cNvPr id="1026" name="Picture 19" descr="UiB logo english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9082" y="27532726"/>
            <a:ext cx="9907651" cy="2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 3" descr="Red field, top"/>
          <p:cNvSpPr>
            <a:spLocks/>
          </p:cNvSpPr>
          <p:nvPr/>
        </p:nvSpPr>
        <p:spPr bwMode="auto">
          <a:xfrm>
            <a:off x="0" y="-1"/>
            <a:ext cx="42840000" cy="5634931"/>
          </a:xfrm>
          <a:custGeom>
            <a:avLst/>
            <a:gdLst>
              <a:gd name="T0" fmla="*/ 0 w 31660"/>
              <a:gd name="T1" fmla="*/ 4141 h 4141"/>
              <a:gd name="T2" fmla="*/ 31660 w 31660"/>
              <a:gd name="T3" fmla="*/ 4141 h 4141"/>
              <a:gd name="T4" fmla="*/ 31660 w 31660"/>
              <a:gd name="T5" fmla="*/ 0 h 4141"/>
              <a:gd name="T6" fmla="*/ 0 w 31660"/>
              <a:gd name="T7" fmla="*/ 0 h 4141"/>
              <a:gd name="T8" fmla="*/ 0 w 31660"/>
              <a:gd name="T9" fmla="*/ 4141 h 4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660" h="4141">
                <a:moveTo>
                  <a:pt x="0" y="4141"/>
                </a:moveTo>
                <a:lnTo>
                  <a:pt x="31660" y="4141"/>
                </a:lnTo>
                <a:lnTo>
                  <a:pt x="31660" y="0"/>
                </a:lnTo>
                <a:lnTo>
                  <a:pt x="0" y="0"/>
                </a:lnTo>
                <a:lnTo>
                  <a:pt x="0" y="4141"/>
                </a:lnTo>
              </a:path>
            </a:pathLst>
          </a:custGeom>
          <a:solidFill>
            <a:srgbClr val="E857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8361363" rtl="0" eaLnBrk="0" fontAlgn="base" hangingPunct="0">
        <a:spcBef>
          <a:spcPct val="0"/>
        </a:spcBef>
        <a:spcAft>
          <a:spcPct val="0"/>
        </a:spcAft>
        <a:defRPr sz="40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361363" rtl="0" eaLnBrk="0" fontAlgn="base" hangingPunct="0">
        <a:spcBef>
          <a:spcPct val="0"/>
        </a:spcBef>
        <a:spcAft>
          <a:spcPct val="0"/>
        </a:spcAft>
        <a:defRPr sz="40200">
          <a:solidFill>
            <a:schemeClr val="tx2"/>
          </a:solidFill>
          <a:latin typeface="Arial" charset="0"/>
        </a:defRPr>
      </a:lvl2pPr>
      <a:lvl3pPr algn="ctr" defTabSz="8361363" rtl="0" eaLnBrk="0" fontAlgn="base" hangingPunct="0">
        <a:spcBef>
          <a:spcPct val="0"/>
        </a:spcBef>
        <a:spcAft>
          <a:spcPct val="0"/>
        </a:spcAft>
        <a:defRPr sz="40200">
          <a:solidFill>
            <a:schemeClr val="tx2"/>
          </a:solidFill>
          <a:latin typeface="Arial" charset="0"/>
        </a:defRPr>
      </a:lvl3pPr>
      <a:lvl4pPr algn="ctr" defTabSz="8361363" rtl="0" eaLnBrk="0" fontAlgn="base" hangingPunct="0">
        <a:spcBef>
          <a:spcPct val="0"/>
        </a:spcBef>
        <a:spcAft>
          <a:spcPct val="0"/>
        </a:spcAft>
        <a:defRPr sz="40200">
          <a:solidFill>
            <a:schemeClr val="tx2"/>
          </a:solidFill>
          <a:latin typeface="Arial" charset="0"/>
        </a:defRPr>
      </a:lvl4pPr>
      <a:lvl5pPr algn="ctr" defTabSz="8361363" rtl="0" eaLnBrk="0" fontAlgn="base" hangingPunct="0">
        <a:spcBef>
          <a:spcPct val="0"/>
        </a:spcBef>
        <a:spcAft>
          <a:spcPct val="0"/>
        </a:spcAft>
        <a:defRPr sz="40200">
          <a:solidFill>
            <a:schemeClr val="tx2"/>
          </a:solidFill>
          <a:latin typeface="Arial" charset="0"/>
        </a:defRPr>
      </a:lvl5pPr>
      <a:lvl6pPr marL="457200" algn="ctr" defTabSz="8361363" rtl="0" fontAlgn="base">
        <a:spcBef>
          <a:spcPct val="0"/>
        </a:spcBef>
        <a:spcAft>
          <a:spcPct val="0"/>
        </a:spcAft>
        <a:defRPr sz="40200">
          <a:solidFill>
            <a:schemeClr val="tx2"/>
          </a:solidFill>
          <a:latin typeface="Arial" charset="0"/>
        </a:defRPr>
      </a:lvl6pPr>
      <a:lvl7pPr marL="914400" algn="ctr" defTabSz="8361363" rtl="0" fontAlgn="base">
        <a:spcBef>
          <a:spcPct val="0"/>
        </a:spcBef>
        <a:spcAft>
          <a:spcPct val="0"/>
        </a:spcAft>
        <a:defRPr sz="40200">
          <a:solidFill>
            <a:schemeClr val="tx2"/>
          </a:solidFill>
          <a:latin typeface="Arial" charset="0"/>
        </a:defRPr>
      </a:lvl7pPr>
      <a:lvl8pPr marL="1371600" algn="ctr" defTabSz="8361363" rtl="0" fontAlgn="base">
        <a:spcBef>
          <a:spcPct val="0"/>
        </a:spcBef>
        <a:spcAft>
          <a:spcPct val="0"/>
        </a:spcAft>
        <a:defRPr sz="40200">
          <a:solidFill>
            <a:schemeClr val="tx2"/>
          </a:solidFill>
          <a:latin typeface="Arial" charset="0"/>
        </a:defRPr>
      </a:lvl8pPr>
      <a:lvl9pPr marL="1828800" algn="ctr" defTabSz="8361363" rtl="0" fontAlgn="base">
        <a:spcBef>
          <a:spcPct val="0"/>
        </a:spcBef>
        <a:spcAft>
          <a:spcPct val="0"/>
        </a:spcAft>
        <a:defRPr sz="40200">
          <a:solidFill>
            <a:schemeClr val="tx2"/>
          </a:solidFill>
          <a:latin typeface="Arial" charset="0"/>
        </a:defRPr>
      </a:lvl9pPr>
    </p:titleStyle>
    <p:bodyStyle>
      <a:lvl1pPr marL="3136900" indent="-3136900" algn="l" defTabSz="8361363" rtl="0" eaLnBrk="0" fontAlgn="base" hangingPunct="0">
        <a:spcBef>
          <a:spcPct val="20000"/>
        </a:spcBef>
        <a:spcAft>
          <a:spcPct val="0"/>
        </a:spcAft>
        <a:buChar char="•"/>
        <a:defRPr sz="29300">
          <a:solidFill>
            <a:schemeClr val="tx1"/>
          </a:solidFill>
          <a:latin typeface="+mn-lt"/>
          <a:ea typeface="+mn-ea"/>
          <a:cs typeface="+mn-cs"/>
        </a:defRPr>
      </a:lvl1pPr>
      <a:lvl2pPr marL="6792913" indent="-2613025" algn="l" defTabSz="8361363" rtl="0" eaLnBrk="0" fontAlgn="base" hangingPunct="0">
        <a:spcBef>
          <a:spcPct val="20000"/>
        </a:spcBef>
        <a:spcAft>
          <a:spcPct val="0"/>
        </a:spcAft>
        <a:buChar char="–"/>
        <a:defRPr sz="25600">
          <a:solidFill>
            <a:schemeClr val="tx1"/>
          </a:solidFill>
          <a:latin typeface="+mn-lt"/>
        </a:defRPr>
      </a:lvl2pPr>
      <a:lvl3pPr marL="10452100" indent="-2090738" algn="l" defTabSz="8361363" rtl="0" eaLnBrk="0" fontAlgn="base" hangingPunct="0">
        <a:spcBef>
          <a:spcPct val="20000"/>
        </a:spcBef>
        <a:spcAft>
          <a:spcPct val="0"/>
        </a:spcAft>
        <a:buChar char="•"/>
        <a:defRPr sz="22100">
          <a:solidFill>
            <a:schemeClr val="tx1"/>
          </a:solidFill>
          <a:latin typeface="+mn-lt"/>
        </a:defRPr>
      </a:lvl3pPr>
      <a:lvl4pPr marL="14630400" indent="-2090738" algn="l" defTabSz="8361363" rtl="0" eaLnBrk="0" fontAlgn="base" hangingPunct="0">
        <a:spcBef>
          <a:spcPct val="20000"/>
        </a:spcBef>
        <a:spcAft>
          <a:spcPct val="0"/>
        </a:spcAft>
        <a:buChar char="–"/>
        <a:defRPr sz="18200">
          <a:solidFill>
            <a:schemeClr val="tx1"/>
          </a:solidFill>
          <a:latin typeface="+mn-lt"/>
        </a:defRPr>
      </a:lvl4pPr>
      <a:lvl5pPr marL="18810288" indent="-2089150" algn="l" defTabSz="8361363" rtl="0" eaLnBrk="0" fontAlgn="base" hangingPunct="0">
        <a:spcBef>
          <a:spcPct val="20000"/>
        </a:spcBef>
        <a:spcAft>
          <a:spcPct val="0"/>
        </a:spcAft>
        <a:buChar char="»"/>
        <a:defRPr sz="18200">
          <a:solidFill>
            <a:schemeClr val="tx1"/>
          </a:solidFill>
          <a:latin typeface="+mn-lt"/>
        </a:defRPr>
      </a:lvl5pPr>
      <a:lvl6pPr marL="19267488" indent="-2089150" algn="l" defTabSz="8361363" rtl="0" fontAlgn="base">
        <a:spcBef>
          <a:spcPct val="20000"/>
        </a:spcBef>
        <a:spcAft>
          <a:spcPct val="0"/>
        </a:spcAft>
        <a:buChar char="»"/>
        <a:defRPr sz="18200">
          <a:solidFill>
            <a:schemeClr val="tx1"/>
          </a:solidFill>
          <a:latin typeface="+mn-lt"/>
        </a:defRPr>
      </a:lvl6pPr>
      <a:lvl7pPr marL="19724688" indent="-2089150" algn="l" defTabSz="8361363" rtl="0" fontAlgn="base">
        <a:spcBef>
          <a:spcPct val="20000"/>
        </a:spcBef>
        <a:spcAft>
          <a:spcPct val="0"/>
        </a:spcAft>
        <a:buChar char="»"/>
        <a:defRPr sz="18200">
          <a:solidFill>
            <a:schemeClr val="tx1"/>
          </a:solidFill>
          <a:latin typeface="+mn-lt"/>
        </a:defRPr>
      </a:lvl7pPr>
      <a:lvl8pPr marL="20181888" indent="-2089150" algn="l" defTabSz="8361363" rtl="0" fontAlgn="base">
        <a:spcBef>
          <a:spcPct val="20000"/>
        </a:spcBef>
        <a:spcAft>
          <a:spcPct val="0"/>
        </a:spcAft>
        <a:buChar char="»"/>
        <a:defRPr sz="18200">
          <a:solidFill>
            <a:schemeClr val="tx1"/>
          </a:solidFill>
          <a:latin typeface="+mn-lt"/>
        </a:defRPr>
      </a:lvl8pPr>
      <a:lvl9pPr marL="20639088" indent="-2089150" algn="l" defTabSz="8361363" rtl="0" fontAlgn="base">
        <a:spcBef>
          <a:spcPct val="20000"/>
        </a:spcBef>
        <a:spcAft>
          <a:spcPct val="0"/>
        </a:spcAft>
        <a:buChar char="»"/>
        <a:defRPr sz="18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" descr="Title field"/>
          <p:cNvSpPr txBox="1">
            <a:spLocks noChangeArrowheads="1"/>
          </p:cNvSpPr>
          <p:nvPr/>
        </p:nvSpPr>
        <p:spPr bwMode="auto">
          <a:xfrm>
            <a:off x="406559" y="711124"/>
            <a:ext cx="42808525" cy="186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547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>
            <a:spAutoFit/>
          </a:bodyPr>
          <a:lstStyle>
            <a:lvl1pPr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nb-NO" sz="1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 expression of housekeeping genes</a:t>
            </a:r>
            <a:endParaRPr lang="nb-NO" altLang="nb-NO" sz="1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3" name="Name and info" descr="Field for name and email"/>
          <p:cNvSpPr txBox="1">
            <a:spLocks noChangeArrowheads="1"/>
          </p:cNvSpPr>
          <p:nvPr/>
        </p:nvSpPr>
        <p:spPr bwMode="auto">
          <a:xfrm>
            <a:off x="36694918" y="2843212"/>
            <a:ext cx="530049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547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>
            <a:lvl1pPr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nb-NO" altLang="nb-NO" sz="4800" b="1" dirty="0">
                <a:solidFill>
                  <a:schemeClr val="bg1"/>
                </a:solidFill>
                <a:latin typeface="+mn-lt"/>
              </a:rPr>
              <a:t>Håvard Mikkelsen</a:t>
            </a:r>
            <a:br>
              <a:rPr lang="nb-NO" altLang="nb-NO" sz="4000" dirty="0">
                <a:solidFill>
                  <a:schemeClr val="bg1"/>
                </a:solidFill>
                <a:latin typeface="+mn-lt"/>
              </a:rPr>
            </a:br>
            <a:r>
              <a:rPr lang="nb-NO" altLang="nb-NO" sz="4000" dirty="0" err="1">
                <a:solidFill>
                  <a:schemeClr val="bg1"/>
                </a:solidFill>
                <a:latin typeface="+mn-lt"/>
              </a:rPr>
              <a:t>University</a:t>
            </a:r>
            <a:r>
              <a:rPr lang="nb-NO" altLang="nb-NO" sz="4000" dirty="0">
                <a:solidFill>
                  <a:schemeClr val="bg1"/>
                </a:solidFill>
                <a:latin typeface="+mn-lt"/>
              </a:rPr>
              <a:t> </a:t>
            </a:r>
            <a:r>
              <a:rPr lang="nb-NO" altLang="nb-NO" sz="4000" dirty="0" err="1">
                <a:solidFill>
                  <a:schemeClr val="bg1"/>
                </a:solidFill>
                <a:latin typeface="+mn-lt"/>
              </a:rPr>
              <a:t>of</a:t>
            </a:r>
            <a:r>
              <a:rPr lang="nb-NO" altLang="nb-NO" sz="4000" dirty="0">
                <a:solidFill>
                  <a:schemeClr val="bg1"/>
                </a:solidFill>
                <a:latin typeface="+mn-lt"/>
              </a:rPr>
              <a:t> Bergen</a:t>
            </a:r>
          </a:p>
          <a:p>
            <a:pPr algn="r" eaLnBrk="1" hangingPunct="1"/>
            <a:r>
              <a:rPr lang="nb-NO" altLang="nb-NO" sz="4000" dirty="0">
                <a:solidFill>
                  <a:schemeClr val="bg1"/>
                </a:solidFill>
                <a:latin typeface="+mn-lt"/>
              </a:rPr>
              <a:t>hmi008@uib.no</a:t>
            </a:r>
          </a:p>
        </p:txBody>
      </p:sp>
      <p:sp>
        <p:nvSpPr>
          <p:cNvPr id="2055" name="Text box 1" descr="Text field "/>
          <p:cNvSpPr txBox="1">
            <a:spLocks noChangeArrowheads="1"/>
          </p:cNvSpPr>
          <p:nvPr/>
        </p:nvSpPr>
        <p:spPr bwMode="auto">
          <a:xfrm>
            <a:off x="813117" y="6246907"/>
            <a:ext cx="41995408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547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>
            <a:spAutoFit/>
          </a:bodyPr>
          <a:lstStyle>
            <a:lvl1pPr defTabSz="1830388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830388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830388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830388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830388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8303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8303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8303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8303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en-GB" altLang="nb-NO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Introduction </a:t>
            </a:r>
          </a:p>
          <a:p>
            <a:pPr eaLnBrk="1" hangingPunct="1">
              <a:spcAft>
                <a:spcPct val="20000"/>
              </a:spcAft>
            </a:pPr>
            <a:r>
              <a:rPr lang="en-US" sz="4000" dirty="0"/>
              <a:t>Housekeeping genes, or reference genes (RGs) are widely used to normalize qPCR data. A variety of studies indicate that the expression of several traditional RGs shows considerable variability. [1-3]. </a:t>
            </a:r>
          </a:p>
          <a:p>
            <a:pPr eaLnBrk="1" hangingPunct="1">
              <a:spcAft>
                <a:spcPct val="20000"/>
              </a:spcAft>
            </a:pPr>
            <a:r>
              <a:rPr lang="en-US" sz="4000" dirty="0"/>
              <a:t>We selected eighteen commonly used RGs, screened them in 30 expression datasets and selected 4 to validate by qPCR in non-cancerous kidney biopsies cohort with the aim to identify RGs appropriate for the normalization of RNA data from human non-cancerous kidney samples</a:t>
            </a:r>
            <a:r>
              <a:rPr lang="nb-NO" sz="4000" dirty="0"/>
              <a:t>. </a:t>
            </a:r>
            <a:endParaRPr lang="en-GB" altLang="nb-NO" sz="40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2065" name="References" descr="Field for references"/>
          <p:cNvSpPr txBox="1">
            <a:spLocks noChangeArrowheads="1"/>
          </p:cNvSpPr>
          <p:nvPr/>
        </p:nvSpPr>
        <p:spPr bwMode="auto">
          <a:xfrm>
            <a:off x="1411143" y="27460575"/>
            <a:ext cx="30667692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REFERENCES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en-GB" sz="2400" dirty="0" err="1"/>
              <a:t>Caracausi</a:t>
            </a:r>
            <a:r>
              <a:rPr lang="en-GB" sz="2400" dirty="0"/>
              <a:t> M, </a:t>
            </a:r>
            <a:r>
              <a:rPr lang="en-GB" sz="2400" dirty="0" err="1"/>
              <a:t>Piovesan</a:t>
            </a:r>
            <a:r>
              <a:rPr lang="en-GB" sz="2400" dirty="0"/>
              <a:t> A, </a:t>
            </a:r>
            <a:r>
              <a:rPr lang="en-GB" sz="2400" dirty="0" err="1"/>
              <a:t>Antonaros</a:t>
            </a:r>
            <a:r>
              <a:rPr lang="en-GB" sz="2400" dirty="0"/>
              <a:t> F, </a:t>
            </a:r>
            <a:r>
              <a:rPr lang="en-GB" sz="2400" dirty="0" err="1"/>
              <a:t>Strippoli</a:t>
            </a:r>
            <a:r>
              <a:rPr lang="en-GB" sz="2400" dirty="0"/>
              <a:t> P, Vitale L, </a:t>
            </a:r>
            <a:r>
              <a:rPr lang="en-GB" sz="2400" dirty="0" err="1"/>
              <a:t>Pelleri</a:t>
            </a:r>
            <a:r>
              <a:rPr lang="en-GB" sz="2400" dirty="0"/>
              <a:t> MC. Systematic identification of human housekeeping genes possibly useful as references in gene expression studies. Molecular medicine reports. 2017;16(3):2397-410.</a:t>
            </a:r>
            <a:endParaRPr lang="nb-NO" sz="2400" dirty="0"/>
          </a:p>
          <a:p>
            <a:pPr marL="342900" indent="-342900" eaLnBrk="1" hangingPunct="1">
              <a:buFontTx/>
              <a:buAutoNum type="arabicPeriod"/>
            </a:pPr>
            <a:r>
              <a:rPr lang="en-GB" sz="2400" dirty="0"/>
              <a:t>Wang Z, </a:t>
            </a:r>
            <a:r>
              <a:rPr lang="en-GB" sz="2400" dirty="0" err="1"/>
              <a:t>Lyu</a:t>
            </a:r>
            <a:r>
              <a:rPr lang="en-GB" sz="2400" dirty="0"/>
              <a:t> Z, Pan L, Zeng G, Randhawa P. Defining housekeeping genes suitable for RNA-</a:t>
            </a:r>
            <a:r>
              <a:rPr lang="en-GB" sz="2400" dirty="0" err="1"/>
              <a:t>seq</a:t>
            </a:r>
            <a:r>
              <a:rPr lang="en-GB" sz="2400" dirty="0"/>
              <a:t> analysis of the human allograft kidney biopsy tissue. BMC medical genomics. 2019;12(1):86.</a:t>
            </a:r>
            <a:endParaRPr lang="nb-NO" sz="2400" dirty="0"/>
          </a:p>
          <a:p>
            <a:pPr marL="342900" indent="-342900" eaLnBrk="1" hangingPunct="1">
              <a:buFontTx/>
              <a:buAutoNum type="arabicPeriod"/>
            </a:pPr>
            <a:r>
              <a:rPr lang="en-GB" sz="2400" dirty="0"/>
              <a:t>Jung M, </a:t>
            </a:r>
            <a:r>
              <a:rPr lang="en-GB" sz="2400" dirty="0" err="1"/>
              <a:t>Ramankulov</a:t>
            </a:r>
            <a:r>
              <a:rPr lang="en-GB" sz="2400" dirty="0"/>
              <a:t> A, </a:t>
            </a:r>
            <a:r>
              <a:rPr lang="en-GB" sz="2400" dirty="0" err="1"/>
              <a:t>Roigas</a:t>
            </a:r>
            <a:r>
              <a:rPr lang="en-GB" sz="2400" dirty="0"/>
              <a:t> J, Johannsen M, </a:t>
            </a:r>
            <a:r>
              <a:rPr lang="en-GB" sz="2400" dirty="0" err="1"/>
              <a:t>Ringsdorf</a:t>
            </a:r>
            <a:r>
              <a:rPr lang="en-GB" sz="2400" dirty="0"/>
              <a:t> M, Kristiansen G, et al. In search of suitable reference genes for gene expression studies of human renal cell carcinoma by real-time PCR. BMC molecular biology. 2007;8:47.</a:t>
            </a:r>
            <a:endParaRPr lang="nb-NO" sz="2400" dirty="0"/>
          </a:p>
          <a:p>
            <a:r>
              <a:rPr lang="en-GB" sz="1400" dirty="0"/>
              <a:t>	</a:t>
            </a:r>
            <a:endParaRPr lang="nb-NO" sz="1600" dirty="0"/>
          </a:p>
          <a:p>
            <a:pPr eaLnBrk="1" hangingPunct="1"/>
            <a:endParaRPr lang="nb-NO" altLang="nb-NO" sz="28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pic>
        <p:nvPicPr>
          <p:cNvPr id="22" name="Bilde 21">
            <a:extLst>
              <a:ext uri="{FF2B5EF4-FFF2-40B4-BE49-F238E27FC236}">
                <a16:creationId xmlns:a16="http://schemas.microsoft.com/office/drawing/2014/main" id="{1F51AB81-9491-544A-A8D2-26BAF4B5DC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0" y="18925350"/>
            <a:ext cx="13805042" cy="8545978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30CB86E5-9E9B-384F-A2CA-C921613EE0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0889" y="10625593"/>
            <a:ext cx="28285556" cy="10600620"/>
          </a:xfrm>
          <a:prstGeom prst="rect">
            <a:avLst/>
          </a:prstGeom>
        </p:spPr>
      </p:pic>
      <p:sp>
        <p:nvSpPr>
          <p:cNvPr id="28" name="TekstSylinder 27">
            <a:extLst>
              <a:ext uri="{FF2B5EF4-FFF2-40B4-BE49-F238E27FC236}">
                <a16:creationId xmlns:a16="http://schemas.microsoft.com/office/drawing/2014/main" id="{AE75520D-C482-8F4F-BB8D-1AA0DCEE6050}"/>
              </a:ext>
            </a:extLst>
          </p:cNvPr>
          <p:cNvSpPr txBox="1"/>
          <p:nvPr/>
        </p:nvSpPr>
        <p:spPr>
          <a:xfrm>
            <a:off x="15224695" y="21681335"/>
            <a:ext cx="27128239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 b="1" dirty="0"/>
              <a:t>Conclusion </a:t>
            </a:r>
          </a:p>
          <a:p>
            <a:endParaRPr lang="en-US" sz="4000" dirty="0"/>
          </a:p>
          <a:p>
            <a:r>
              <a:rPr lang="en-US" sz="4200" dirty="0"/>
              <a:t>In non-cancerous kidney biopsies, we propose that expression of </a:t>
            </a:r>
            <a:r>
              <a:rPr lang="en-US" sz="4200" i="1" dirty="0"/>
              <a:t>YWHAZ </a:t>
            </a:r>
            <a:r>
              <a:rPr lang="en-US" sz="4200" dirty="0"/>
              <a:t>as a stable single gene or the combination of </a:t>
            </a:r>
            <a:r>
              <a:rPr lang="en-US" sz="4200" i="1" dirty="0"/>
              <a:t>YWHAZ </a:t>
            </a:r>
            <a:r>
              <a:rPr lang="en-US" sz="4200" dirty="0"/>
              <a:t>and SLC4A1AP genes might be of particular interest for normalization purposes, especially in qPCR experiments.  </a:t>
            </a:r>
            <a:endParaRPr lang="nb-NO" sz="4200" dirty="0"/>
          </a:p>
          <a:p>
            <a:endParaRPr lang="nb-NO" sz="3600" dirty="0"/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610DBFD3-4E13-4144-9E7E-41659719C7C4}"/>
              </a:ext>
            </a:extLst>
          </p:cNvPr>
          <p:cNvSpPr txBox="1"/>
          <p:nvPr/>
        </p:nvSpPr>
        <p:spPr>
          <a:xfrm>
            <a:off x="6145150" y="3025510"/>
            <a:ext cx="29337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Philipp Strauss, Håvard Mikkelsen</a:t>
            </a:r>
            <a:r>
              <a:rPr lang="en-US" sz="4400" baseline="30000" dirty="0">
                <a:solidFill>
                  <a:schemeClr val="bg1"/>
                </a:solidFill>
              </a:rPr>
              <a:t> </a:t>
            </a:r>
            <a:r>
              <a:rPr lang="en-US" sz="4400" dirty="0">
                <a:solidFill>
                  <a:schemeClr val="bg1"/>
                </a:solidFill>
              </a:rPr>
              <a:t>and Jessica </a:t>
            </a:r>
            <a:r>
              <a:rPr lang="en-US" sz="4400" dirty="0" err="1">
                <a:solidFill>
                  <a:schemeClr val="bg1"/>
                </a:solidFill>
              </a:rPr>
              <a:t>Furriol</a:t>
            </a:r>
            <a:endParaRPr lang="nb-NO" sz="4400" dirty="0">
              <a:solidFill>
                <a:schemeClr val="bg1"/>
              </a:solidFill>
            </a:endParaRPr>
          </a:p>
          <a:p>
            <a:r>
              <a:rPr lang="en-US" dirty="0"/>
              <a:t> </a:t>
            </a:r>
            <a:endParaRPr lang="nb-NO" dirty="0"/>
          </a:p>
          <a:p>
            <a:endParaRPr lang="nb-NO" dirty="0"/>
          </a:p>
        </p:txBody>
      </p:sp>
      <p:pic>
        <p:nvPicPr>
          <p:cNvPr id="31" name="Bilde 30" descr="Et bilde som inneholder person, vegg, innendørs, mann&#10;&#10;Automatisk generert beskrivelse">
            <a:extLst>
              <a:ext uri="{FF2B5EF4-FFF2-40B4-BE49-F238E27FC236}">
                <a16:creationId xmlns:a16="http://schemas.microsoft.com/office/drawing/2014/main" id="{FEFFD712-E323-A545-9804-E9374565DF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3216" y="-38752"/>
            <a:ext cx="1855309" cy="2785231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9FFBE679-34E8-BBD8-B971-142B487A92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0" y="10625593"/>
            <a:ext cx="13805042" cy="801247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ndard utforming">
  <a:themeElements>
    <a:clrScheme name="UiB-Farger-2015-matt">
      <a:dk1>
        <a:sysClr val="windowText" lastClr="000000"/>
      </a:dk1>
      <a:lt1>
        <a:srgbClr val="FFFFFF"/>
      </a:lt1>
      <a:dk2>
        <a:srgbClr val="847268"/>
      </a:dk2>
      <a:lt2>
        <a:srgbClr val="D0CAC2"/>
      </a:lt2>
      <a:accent1>
        <a:srgbClr val="DB3F3D"/>
      </a:accent1>
      <a:accent2>
        <a:srgbClr val="1A2640"/>
      </a:accent2>
      <a:accent3>
        <a:srgbClr val="CDAB3F"/>
      </a:accent3>
      <a:accent4>
        <a:srgbClr val="4EA0B7"/>
      </a:accent4>
      <a:accent5>
        <a:srgbClr val="789A5B"/>
      </a:accent5>
      <a:accent6>
        <a:srgbClr val="705686"/>
      </a:accent6>
      <a:hlink>
        <a:srgbClr val="009FEE"/>
      </a:hlink>
      <a:folHlink>
        <a:srgbClr val="522D89"/>
      </a:folHlink>
    </a:clrScheme>
    <a:fontScheme name="Standard utform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38100" cap="flat" cmpd="sng" algn="ctr">
              <a:solidFill>
                <a:srgbClr val="005473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8361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38100" cap="flat" cmpd="sng" algn="ctr">
              <a:solidFill>
                <a:srgbClr val="005473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8361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 utform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1481</TotalTime>
  <Words>273</Words>
  <Application>Microsoft Macintosh PowerPoint</Application>
  <PresentationFormat>Egendefinert</PresentationFormat>
  <Paragraphs>17</Paragraphs>
  <Slides>1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1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3" baseType="lpstr">
      <vt:lpstr>Arial</vt:lpstr>
      <vt:lpstr>Standard utforming</vt:lpstr>
      <vt:lpstr>PowerPoint-presentasjon</vt:lpstr>
    </vt:vector>
  </TitlesOfParts>
  <Company>IT-avd, UiB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Helge Grønhaug</dc:creator>
  <cp:lastModifiedBy>Håvard Mikkelsen</cp:lastModifiedBy>
  <cp:revision>141</cp:revision>
  <cp:lastPrinted>2016-05-27T08:05:21Z</cp:lastPrinted>
  <dcterms:created xsi:type="dcterms:W3CDTF">2006-11-02T13:18:58Z</dcterms:created>
  <dcterms:modified xsi:type="dcterms:W3CDTF">2023-02-21T13:37:46Z</dcterms:modified>
</cp:coreProperties>
</file>