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2" autoAdjust="0"/>
    <p:restoredTop sz="90229" autoAdjust="0"/>
  </p:normalViewPr>
  <p:slideViewPr>
    <p:cSldViewPr snapToGrid="0">
      <p:cViewPr>
        <p:scale>
          <a:sx n="39" d="100"/>
          <a:sy n="39" d="100"/>
        </p:scale>
        <p:origin x="144" y="-16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4"/>
            <a:ext cx="3293935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Hjerteamyloidose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b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Pasientkarakteristika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langsiktige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kliniske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utfall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amyloidose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13-års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erfaring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nb-NO" sz="8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tertiærsykehus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altLang="nb-NO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566404" y="2843212"/>
            <a:ext cx="642900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Andreas Ingebrigtsen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ain008@uib.no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143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Sammendrag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en sjelden sykdom som involverer avleiring av proteinfibriller i flere organer. Studien beskriver kliniske egenskaper, utfall og langtids dødelighet hos pasienter med to typer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transtyretin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(ATTR) og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lett kjede (AL). Det ble gjennomført en retrospektiv studie med 69 pasienter med AL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og 25 pasienter med ATTR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med bekreftet diagnose mellom 2010 og 2022. Studien fant at pasienter med ATTR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hadde høyere forekomst av hjerteaffeksjon og var eldre enn pasienter med AL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Atrieflimmer,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pleural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- og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perikardialeffusjon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ble funnet å være mer vanlig i AL gruppen. NT-proBNP og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troponin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 var assosiert med økt risiko for dødelighet i begge gruppene. Studien konkluderer med at klinisk, laboratorie- og bildeundersøkelser er viktig for risikovurdering av pasienter med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(1,2,3,4,5)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443335" y="6229350"/>
            <a:ext cx="10033000" cy="951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Studien inkluderte 94 pasienter med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(69 med AL og 25 med ATTR). ATTR-pasientene var signifikant eldre enn AL-pasientene (gjennomsnittsalder 79,4 år versus 64,4 år, p&lt;0,001) og hadde høyere systolisk blodtrykk (median 122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mmHg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versus 138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mmHg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p&lt;0,001). Alle ATTR-pasientene hadde hjerteinvolvering, mens dette var tilfelle for 68,1% av AL-pasientene (p=0,001). Andelen med atrieflimmer var også høyere blant ATTR-pasientene (68% versus 37,7% blant AL-pasientene, p=0,009). Menn var overrepresentert i begge gruppene, henholdsvis 84% og 63,8% (p=0,61). Figur 3 og 5 i artikkelen viser signifikante sammenhenger mellom alder ved diagnose, nivåer av hjertebiomarkører og avvik fra referanseverdier i hjertemålinger.</a:t>
            </a: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655088" y="6229350"/>
            <a:ext cx="10033000" cy="1615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Overlevelsesanalyse</a:t>
            </a:r>
            <a:endParaRPr lang="nb-NO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 løpet av oppfølgingen døde totalt 48 av 94 pasienter (57% av AL-gruppen og 36% av ATTR-gruppen, p = 0,079). Median overlevelse for AL-gruppen var 52 måneder og for ATTR-gruppen 48 måneder fra initial diagnose, noe som ikke var signifikant forskjellig (p = 0,271). På samme måte ble det ikke funnet noen signifikant forskjell i overlevelse mellom menn og kvinner (p = 0,583). Samlet hadde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pasienter med hjerteinvolvering en median overlevelse på 33,6 måneder versus 57,7 måneder hos pasienter uten hjerteinvolvering (p = 0,033). Median overlevelse hos pasienter med AF var 26 måneder og uten AF 120 måneder (p = 0,002).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Kaplan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-Meier kurvene (figur 4) viser at pasientgruppen med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atrial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dilatasjoner hadde sammenlignbare resultater.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Univariate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og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multivariate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prediktorer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all-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cause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dødelighet er presentert i Tabell 3.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Pleuraleffusjon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ble identifisert som en sterk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prediktor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dødelighet (HR: 7.49; 95% CI: 3.64- 15.14; p &lt;0,001), etterfulgt av AF,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atrial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dilatasjon, forhøyet NT-pro-BNP og forhøyet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troponin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 (Tabell 3). Sammenhengen mellom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perikardieeffusjon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og LGE på CMR nådde ikke statistisk signifikans.</a:t>
            </a: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31962408" y="6229350"/>
            <a:ext cx="1003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31962408" y="18941344"/>
            <a:ext cx="10033000" cy="763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Funnene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tråd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tidligere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studier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indikerer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at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hjerteinvolvering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assosiert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økt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risiko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dødelighet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av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enhver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årsak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I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tillegg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fant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vi at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pleuravæske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atrieflimmer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atriell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dilatasjon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forhøyede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nivåer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av NT-pro-BNP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troponin T er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assosiert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dødelighet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Grundig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laboratorie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-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bildeundersøkelse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viktig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stratifisere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risikoen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hos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amyloidose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Vi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fant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sterke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sammenhenger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viser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at CMR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fortsatt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nøyaktig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oppdage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avvik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blant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hjerteinvolvering</a:t>
            </a: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  <a:endParaRPr lang="en-US" altLang="nb-NO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19334571" y="27460575"/>
            <a:ext cx="11493772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</a:p>
          <a:p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1.Vaxman I, Gertz M. When to Suspect a Diagnosis of Amyloidosis. Acta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Haematol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2020;143(4):304-11.</a:t>
            </a:r>
            <a:endParaRPr lang="nb-NO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2.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Picken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MM. The Pathology of Amyloidosis in Classification: A Review. Acta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Haematol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2020;143(4):322-34.</a:t>
            </a:r>
            <a:endParaRPr lang="nb-NO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3.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Tanskanen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M,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Peuralinna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T,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Polvikoski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T,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Notkola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IL,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Sulkava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R, Hardy J, et al. Senile systemic amyloidosis affects 25% of the very aged and associates with genetic variation in alpha2-macroglobulin and tau: a population-based autopsy study. Ann Med. 2008;40(3):232-9.</a:t>
            </a:r>
            <a:endParaRPr lang="nb-NO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4. Martinez-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Naharro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A, </a:t>
            </a:r>
            <a:r>
              <a:rPr lang="en-GB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Baksi</a:t>
            </a:r>
            <a:r>
              <a:rPr lang="en-GB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AJ, Hawkins PN, Fontana M. Diagnostic imaging of cardiac.</a:t>
            </a:r>
            <a:endParaRPr lang="nb-NO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Bilde 2" descr="Et bilde som inneholder tekst, diagram, line, Plottdiagram&#10;&#10;Automatisk generert beskrivelse">
            <a:extLst>
              <a:ext uri="{FF2B5EF4-FFF2-40B4-BE49-F238E27FC236}">
                <a16:creationId xmlns:a16="http://schemas.microsoft.com/office/drawing/2014/main" id="{791DF97D-AFBF-3587-24B3-BC69B6B26D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645" y="6871257"/>
            <a:ext cx="9160192" cy="10751173"/>
          </a:xfrm>
          <a:prstGeom prst="rect">
            <a:avLst/>
          </a:prstGeom>
        </p:spPr>
      </p:pic>
      <p:pic>
        <p:nvPicPr>
          <p:cNvPr id="4" name="Bilde 3" descr="Et bilde som inneholder tekst, skjermbilde, nummer, Font&#10;&#10;Automatisk generert beskrivelse">
            <a:extLst>
              <a:ext uri="{FF2B5EF4-FFF2-40B4-BE49-F238E27FC236}">
                <a16:creationId xmlns:a16="http://schemas.microsoft.com/office/drawing/2014/main" id="{6A9553E1-6000-C27E-06C1-FE9EE81B8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49" y="18318155"/>
            <a:ext cx="9921388" cy="7365327"/>
          </a:xfrm>
          <a:prstGeom prst="rect">
            <a:avLst/>
          </a:prstGeom>
        </p:spPr>
      </p:pic>
      <p:sp>
        <p:nvSpPr>
          <p:cNvPr id="9" name="References" descr="Field for references">
            <a:extLst>
              <a:ext uri="{FF2B5EF4-FFF2-40B4-BE49-F238E27FC236}">
                <a16:creationId xmlns:a16="http://schemas.microsoft.com/office/drawing/2014/main" id="{DB8C62F6-1D95-A70E-90AE-41D8A5BDC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2408" y="27540764"/>
            <a:ext cx="9427164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Anerkjennelser</a:t>
            </a:r>
          </a:p>
          <a:p>
            <a:r>
              <a:rPr lang="nb-NO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Jeg vil takke min hovedveileder Håkon Reikvam for god veiledning og samarbeid med oppgaven. Jeg vil også takke Terje Larsen for hans bidrag med MR data og </a:t>
            </a:r>
            <a:r>
              <a:rPr lang="nb-NO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Sahrai</a:t>
            </a:r>
            <a:r>
              <a:rPr lang="nb-NO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Saeed for bidrag med ultralyddata, statistikk og skriving.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18590</TotalTime>
  <Words>748</Words>
  <Application>Microsoft Macintosh PowerPoint</Application>
  <PresentationFormat>Egendefinert</PresentationFormat>
  <Paragraphs>19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Andreas Ingebrigtsen</cp:lastModifiedBy>
  <cp:revision>146</cp:revision>
  <cp:lastPrinted>2016-05-27T08:05:21Z</cp:lastPrinted>
  <dcterms:created xsi:type="dcterms:W3CDTF">2006-11-02T13:18:58Z</dcterms:created>
  <dcterms:modified xsi:type="dcterms:W3CDTF">2023-05-25T06:24:18Z</dcterms:modified>
</cp:coreProperties>
</file>