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42799000" cy="30276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1CDCD"/>
          </a:solidFill>
        </a:fill>
      </a:tcStyle>
    </a:wholeTbl>
    <a:band2H>
      <a:tcTxStyle b="def" i="def"/>
      <a:tcStyle>
        <a:tcBdr/>
        <a:fill>
          <a:solidFill>
            <a:srgbClr val="F8E8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DE2CD"/>
          </a:solidFill>
        </a:fill>
      </a:tcStyle>
    </a:wholeTbl>
    <a:band2H>
      <a:tcTxStyle b="def" i="def"/>
      <a:tcStyle>
        <a:tcBdr/>
        <a:fill>
          <a:solidFill>
            <a:srgbClr val="F6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0D8"/>
          </a:solidFill>
        </a:fill>
      </a:tcStyle>
    </a:wholeTbl>
    <a:band2H>
      <a:tcTxStyle b="def" i="def"/>
      <a:tcStyle>
        <a:tcBdr/>
        <a:fill>
          <a:solidFill>
            <a:srgbClr val="EBE9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0" name="Shape 20"/>
          <p:cNvSpPr/>
          <p:nvPr>
            <p:ph type="sldImg"/>
          </p:nvPr>
        </p:nvSpPr>
        <p:spPr>
          <a:xfrm>
            <a:off x="1143000" y="685800"/>
            <a:ext cx="4572000" cy="3429000"/>
          </a:xfrm>
          <a:prstGeom prst="rect">
            <a:avLst/>
          </a:prstGeom>
        </p:spPr>
        <p:txBody>
          <a:bodyPr/>
          <a:lstStyle/>
          <a:p>
            <a:pPr/>
          </a:p>
        </p:txBody>
      </p:sp>
      <p:sp>
        <p:nvSpPr>
          <p:cNvPr id="21" name="Shape 2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stermal">
    <p:spTree>
      <p:nvGrpSpPr>
        <p:cNvPr id="1" name=""/>
        <p:cNvGrpSpPr/>
        <p:nvPr/>
      </p:nvGrpSpPr>
      <p:grpSpPr>
        <a:xfrm>
          <a:off x="0" y="0"/>
          <a:ext cx="0" cy="0"/>
          <a:chOff x="0" y="0"/>
          <a:chExt cx="0" cy="0"/>
        </a:xfrm>
      </p:grpSpPr>
      <p:sp>
        <p:nvSpPr>
          <p:cNvPr id="14" name="Lysbilde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Freeform 3"/>
          <p:cNvSpPr/>
          <p:nvPr/>
        </p:nvSpPr>
        <p:spPr>
          <a:xfrm>
            <a:off x="6778" y="6047625"/>
            <a:ext cx="42840004" cy="21204001"/>
          </a:xfrm>
          <a:prstGeom prst="rect">
            <a:avLst/>
          </a:prstGeom>
          <a:solidFill>
            <a:srgbClr val="F6F4F3"/>
          </a:solidFill>
          <a:ln w="12700">
            <a:miter lim="400000"/>
          </a:ln>
        </p:spPr>
        <p:txBody>
          <a:bodyPr lIns="45718" tIns="45718" rIns="45718" bIns="45718"/>
          <a:lstStyle/>
          <a:p>
            <a:pPr/>
          </a:p>
        </p:txBody>
      </p:sp>
      <p:sp>
        <p:nvSpPr>
          <p:cNvPr id="3" name="Freeform 3"/>
          <p:cNvSpPr/>
          <p:nvPr/>
        </p:nvSpPr>
        <p:spPr>
          <a:xfrm>
            <a:off x="-2" y="-3"/>
            <a:ext cx="42840004" cy="5634935"/>
          </a:xfrm>
          <a:prstGeom prst="rect">
            <a:avLst/>
          </a:prstGeom>
          <a:solidFill>
            <a:srgbClr val="E8574E"/>
          </a:solidFill>
          <a:ln w="12700">
            <a:miter lim="400000"/>
          </a:ln>
        </p:spPr>
        <p:txBody>
          <a:bodyPr lIns="45718" tIns="45718" rIns="45718" bIns="45718"/>
          <a:lstStyle/>
          <a:p>
            <a:pPr/>
          </a:p>
        </p:txBody>
      </p:sp>
      <p:pic>
        <p:nvPicPr>
          <p:cNvPr id="4" name="Picture 19" descr="Picture 19"/>
          <p:cNvPicPr>
            <a:picLocks noChangeAspect="1"/>
          </p:cNvPicPr>
          <p:nvPr/>
        </p:nvPicPr>
        <p:blipFill>
          <a:blip r:embed="rId2">
            <a:extLst/>
          </a:blip>
          <a:stretch>
            <a:fillRect/>
          </a:stretch>
        </p:blipFill>
        <p:spPr>
          <a:xfrm>
            <a:off x="1214799" y="27905118"/>
            <a:ext cx="9907652" cy="1699844"/>
          </a:xfrm>
          <a:prstGeom prst="rect">
            <a:avLst/>
          </a:prstGeom>
          <a:ln w="12700">
            <a:miter lim="400000"/>
          </a:ln>
        </p:spPr>
      </p:pic>
      <p:sp>
        <p:nvSpPr>
          <p:cNvPr id="5" name="Titteltekst"/>
          <p:cNvSpPr txBox="1"/>
          <p:nvPr>
            <p:ph type="title"/>
          </p:nvPr>
        </p:nvSpPr>
        <p:spPr>
          <a:xfrm>
            <a:off x="6412419" y="3399131"/>
            <a:ext cx="34239201" cy="73659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Titteltekst</a:t>
            </a:r>
          </a:p>
        </p:txBody>
      </p:sp>
      <p:sp>
        <p:nvSpPr>
          <p:cNvPr id="6" name="Brødtekst nivå én…"/>
          <p:cNvSpPr txBox="1"/>
          <p:nvPr>
            <p:ph type="body" idx="1"/>
          </p:nvPr>
        </p:nvSpPr>
        <p:spPr>
          <a:xfrm>
            <a:off x="23888678" y="10765084"/>
            <a:ext cx="16762942" cy="195117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a:r>
              <a:t>Brødtekst nivå én</a:t>
            </a:r>
          </a:p>
          <a:p>
            <a:pPr lvl="1"/>
            <a:r>
              <a:t>Brødtekst nivå to</a:t>
            </a:r>
          </a:p>
          <a:p>
            <a:pPr lvl="2"/>
            <a:r>
              <a:t>Brødtekst nivå tre</a:t>
            </a:r>
          </a:p>
          <a:p>
            <a:pPr lvl="3"/>
            <a:r>
              <a:t>Brødtekst nivå fire</a:t>
            </a:r>
          </a:p>
          <a:p>
            <a:pPr lvl="4"/>
            <a:r>
              <a:t>Brødtekst nivå fem</a:t>
            </a:r>
          </a:p>
        </p:txBody>
      </p:sp>
      <p:sp>
        <p:nvSpPr>
          <p:cNvPr id="7" name="Lysbildenummer"/>
          <p:cNvSpPr txBox="1"/>
          <p:nvPr>
            <p:ph type="sldNum" sz="quarter" idx="2"/>
          </p:nvPr>
        </p:nvSpPr>
        <p:spPr>
          <a:xfrm>
            <a:off x="30483718" y="27929981"/>
            <a:ext cx="188897" cy="264253"/>
          </a:xfrm>
          <a:prstGeom prst="rect">
            <a:avLst/>
          </a:prstGeom>
          <a:ln w="12700">
            <a:miter lim="400000"/>
          </a:ln>
        </p:spPr>
        <p:txBody>
          <a:bodyPr wrap="none" lIns="45718" tIns="45718" rIns="45718" bIns="45718"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Lst>
  <p:transition xmlns:p14="http://schemas.microsoft.com/office/powerpoint/2010/main" spd="med" advClick="1"/>
  <p:txStyles>
    <p:titleStyle>
      <a:lvl1pPr marL="0" marR="0" indent="0" algn="ctr" defTabSz="8361363" rtl="0" latinLnBrk="0">
        <a:lnSpc>
          <a:spcPct val="100000"/>
        </a:lnSpc>
        <a:spcBef>
          <a:spcPts val="0"/>
        </a:spcBef>
        <a:spcAft>
          <a:spcPts val="0"/>
        </a:spcAft>
        <a:buClrTx/>
        <a:buSzTx/>
        <a:buFontTx/>
        <a:buNone/>
        <a:tabLst/>
        <a:defRPr b="0" baseline="0" cap="none" i="0" spc="0" strike="noStrike" sz="40200" u="none">
          <a:solidFill>
            <a:srgbClr val="847268"/>
          </a:solidFill>
          <a:uFillTx/>
          <a:latin typeface="+mj-lt"/>
          <a:ea typeface="+mj-ea"/>
          <a:cs typeface="+mj-cs"/>
          <a:sym typeface="Arial"/>
        </a:defRPr>
      </a:lvl1pPr>
      <a:lvl2pPr marL="0" marR="0" indent="0" algn="ctr" defTabSz="8361363" rtl="0" latinLnBrk="0">
        <a:lnSpc>
          <a:spcPct val="100000"/>
        </a:lnSpc>
        <a:spcBef>
          <a:spcPts val="0"/>
        </a:spcBef>
        <a:spcAft>
          <a:spcPts val="0"/>
        </a:spcAft>
        <a:buClrTx/>
        <a:buSzTx/>
        <a:buFontTx/>
        <a:buNone/>
        <a:tabLst/>
        <a:defRPr b="0" baseline="0" cap="none" i="0" spc="0" strike="noStrike" sz="40200" u="none">
          <a:solidFill>
            <a:srgbClr val="847268"/>
          </a:solidFill>
          <a:uFillTx/>
          <a:latin typeface="+mj-lt"/>
          <a:ea typeface="+mj-ea"/>
          <a:cs typeface="+mj-cs"/>
          <a:sym typeface="Arial"/>
        </a:defRPr>
      </a:lvl2pPr>
      <a:lvl3pPr marL="0" marR="0" indent="0" algn="ctr" defTabSz="8361363" rtl="0" latinLnBrk="0">
        <a:lnSpc>
          <a:spcPct val="100000"/>
        </a:lnSpc>
        <a:spcBef>
          <a:spcPts val="0"/>
        </a:spcBef>
        <a:spcAft>
          <a:spcPts val="0"/>
        </a:spcAft>
        <a:buClrTx/>
        <a:buSzTx/>
        <a:buFontTx/>
        <a:buNone/>
        <a:tabLst/>
        <a:defRPr b="0" baseline="0" cap="none" i="0" spc="0" strike="noStrike" sz="40200" u="none">
          <a:solidFill>
            <a:srgbClr val="847268"/>
          </a:solidFill>
          <a:uFillTx/>
          <a:latin typeface="+mj-lt"/>
          <a:ea typeface="+mj-ea"/>
          <a:cs typeface="+mj-cs"/>
          <a:sym typeface="Arial"/>
        </a:defRPr>
      </a:lvl3pPr>
      <a:lvl4pPr marL="0" marR="0" indent="0" algn="ctr" defTabSz="8361363" rtl="0" latinLnBrk="0">
        <a:lnSpc>
          <a:spcPct val="100000"/>
        </a:lnSpc>
        <a:spcBef>
          <a:spcPts val="0"/>
        </a:spcBef>
        <a:spcAft>
          <a:spcPts val="0"/>
        </a:spcAft>
        <a:buClrTx/>
        <a:buSzTx/>
        <a:buFontTx/>
        <a:buNone/>
        <a:tabLst/>
        <a:defRPr b="0" baseline="0" cap="none" i="0" spc="0" strike="noStrike" sz="40200" u="none">
          <a:solidFill>
            <a:srgbClr val="847268"/>
          </a:solidFill>
          <a:uFillTx/>
          <a:latin typeface="+mj-lt"/>
          <a:ea typeface="+mj-ea"/>
          <a:cs typeface="+mj-cs"/>
          <a:sym typeface="Arial"/>
        </a:defRPr>
      </a:lvl4pPr>
      <a:lvl5pPr marL="0" marR="0" indent="0" algn="ctr" defTabSz="8361363" rtl="0" latinLnBrk="0">
        <a:lnSpc>
          <a:spcPct val="100000"/>
        </a:lnSpc>
        <a:spcBef>
          <a:spcPts val="0"/>
        </a:spcBef>
        <a:spcAft>
          <a:spcPts val="0"/>
        </a:spcAft>
        <a:buClrTx/>
        <a:buSzTx/>
        <a:buFontTx/>
        <a:buNone/>
        <a:tabLst/>
        <a:defRPr b="0" baseline="0" cap="none" i="0" spc="0" strike="noStrike" sz="40200" u="none">
          <a:solidFill>
            <a:srgbClr val="847268"/>
          </a:solidFill>
          <a:uFillTx/>
          <a:latin typeface="+mj-lt"/>
          <a:ea typeface="+mj-ea"/>
          <a:cs typeface="+mj-cs"/>
          <a:sym typeface="Arial"/>
        </a:defRPr>
      </a:lvl5pPr>
      <a:lvl6pPr marL="0" marR="0" indent="0" algn="ctr" defTabSz="8361363" rtl="0" latinLnBrk="0">
        <a:lnSpc>
          <a:spcPct val="100000"/>
        </a:lnSpc>
        <a:spcBef>
          <a:spcPts val="0"/>
        </a:spcBef>
        <a:spcAft>
          <a:spcPts val="0"/>
        </a:spcAft>
        <a:buClrTx/>
        <a:buSzTx/>
        <a:buFontTx/>
        <a:buNone/>
        <a:tabLst/>
        <a:defRPr b="0" baseline="0" cap="none" i="0" spc="0" strike="noStrike" sz="40200" u="none">
          <a:solidFill>
            <a:srgbClr val="847268"/>
          </a:solidFill>
          <a:uFillTx/>
          <a:latin typeface="+mj-lt"/>
          <a:ea typeface="+mj-ea"/>
          <a:cs typeface="+mj-cs"/>
          <a:sym typeface="Arial"/>
        </a:defRPr>
      </a:lvl6pPr>
      <a:lvl7pPr marL="0" marR="0" indent="0" algn="ctr" defTabSz="8361363" rtl="0" latinLnBrk="0">
        <a:lnSpc>
          <a:spcPct val="100000"/>
        </a:lnSpc>
        <a:spcBef>
          <a:spcPts val="0"/>
        </a:spcBef>
        <a:spcAft>
          <a:spcPts val="0"/>
        </a:spcAft>
        <a:buClrTx/>
        <a:buSzTx/>
        <a:buFontTx/>
        <a:buNone/>
        <a:tabLst/>
        <a:defRPr b="0" baseline="0" cap="none" i="0" spc="0" strike="noStrike" sz="40200" u="none">
          <a:solidFill>
            <a:srgbClr val="847268"/>
          </a:solidFill>
          <a:uFillTx/>
          <a:latin typeface="+mj-lt"/>
          <a:ea typeface="+mj-ea"/>
          <a:cs typeface="+mj-cs"/>
          <a:sym typeface="Arial"/>
        </a:defRPr>
      </a:lvl7pPr>
      <a:lvl8pPr marL="0" marR="0" indent="0" algn="ctr" defTabSz="8361363" rtl="0" latinLnBrk="0">
        <a:lnSpc>
          <a:spcPct val="100000"/>
        </a:lnSpc>
        <a:spcBef>
          <a:spcPts val="0"/>
        </a:spcBef>
        <a:spcAft>
          <a:spcPts val="0"/>
        </a:spcAft>
        <a:buClrTx/>
        <a:buSzTx/>
        <a:buFontTx/>
        <a:buNone/>
        <a:tabLst/>
        <a:defRPr b="0" baseline="0" cap="none" i="0" spc="0" strike="noStrike" sz="40200" u="none">
          <a:solidFill>
            <a:srgbClr val="847268"/>
          </a:solidFill>
          <a:uFillTx/>
          <a:latin typeface="+mj-lt"/>
          <a:ea typeface="+mj-ea"/>
          <a:cs typeface="+mj-cs"/>
          <a:sym typeface="Arial"/>
        </a:defRPr>
      </a:lvl8pPr>
      <a:lvl9pPr marL="0" marR="0" indent="0" algn="ctr" defTabSz="8361363" rtl="0" latinLnBrk="0">
        <a:lnSpc>
          <a:spcPct val="100000"/>
        </a:lnSpc>
        <a:spcBef>
          <a:spcPts val="0"/>
        </a:spcBef>
        <a:spcAft>
          <a:spcPts val="0"/>
        </a:spcAft>
        <a:buClrTx/>
        <a:buSzTx/>
        <a:buFontTx/>
        <a:buNone/>
        <a:tabLst/>
        <a:defRPr b="0" baseline="0" cap="none" i="0" spc="0" strike="noStrike" sz="40200" u="none">
          <a:solidFill>
            <a:srgbClr val="847268"/>
          </a:solidFill>
          <a:uFillTx/>
          <a:latin typeface="+mj-lt"/>
          <a:ea typeface="+mj-ea"/>
          <a:cs typeface="+mj-cs"/>
          <a:sym typeface="Arial"/>
        </a:defRPr>
      </a:lvl9pPr>
    </p:titleStyle>
    <p:bodyStyle>
      <a:lvl1pPr marL="3136900" marR="0" indent="-3136900" algn="l" defTabSz="8361363" rtl="0" latinLnBrk="0">
        <a:lnSpc>
          <a:spcPct val="100000"/>
        </a:lnSpc>
        <a:spcBef>
          <a:spcPts val="7000"/>
        </a:spcBef>
        <a:spcAft>
          <a:spcPts val="0"/>
        </a:spcAft>
        <a:buClrTx/>
        <a:buSzPct val="100000"/>
        <a:buFontTx/>
        <a:buChar char="•"/>
        <a:tabLst/>
        <a:defRPr b="0" baseline="0" cap="none" i="0" spc="0" strike="noStrike" sz="29300" u="none">
          <a:solidFill>
            <a:srgbClr val="000000"/>
          </a:solidFill>
          <a:uFillTx/>
          <a:latin typeface="+mj-lt"/>
          <a:ea typeface="+mj-ea"/>
          <a:cs typeface="+mj-cs"/>
          <a:sym typeface="Arial"/>
        </a:defRPr>
      </a:lvl1pPr>
      <a:lvl2pPr marL="7170577" marR="0" indent="-2990687" algn="l" defTabSz="8361363" rtl="0" latinLnBrk="0">
        <a:lnSpc>
          <a:spcPct val="100000"/>
        </a:lnSpc>
        <a:spcBef>
          <a:spcPts val="7000"/>
        </a:spcBef>
        <a:spcAft>
          <a:spcPts val="0"/>
        </a:spcAft>
        <a:buClrTx/>
        <a:buSzPct val="100000"/>
        <a:buFontTx/>
        <a:buChar char="–"/>
        <a:tabLst/>
        <a:defRPr b="0" baseline="0" cap="none" i="0" spc="0" strike="noStrike" sz="29300" u="none">
          <a:solidFill>
            <a:srgbClr val="000000"/>
          </a:solidFill>
          <a:uFillTx/>
          <a:latin typeface="+mj-lt"/>
          <a:ea typeface="+mj-ea"/>
          <a:cs typeface="+mj-cs"/>
          <a:sym typeface="Arial"/>
        </a:defRPr>
      </a:lvl2pPr>
      <a:lvl3pPr marL="11133245" marR="0" indent="-2771882" algn="l" defTabSz="8361363" rtl="0" latinLnBrk="0">
        <a:lnSpc>
          <a:spcPct val="100000"/>
        </a:lnSpc>
        <a:spcBef>
          <a:spcPts val="7000"/>
        </a:spcBef>
        <a:spcAft>
          <a:spcPts val="0"/>
        </a:spcAft>
        <a:buClrTx/>
        <a:buSzPct val="100000"/>
        <a:buFontTx/>
        <a:buChar char="•"/>
        <a:tabLst/>
        <a:defRPr b="0" baseline="0" cap="none" i="0" spc="0" strike="noStrike" sz="29300" u="none">
          <a:solidFill>
            <a:srgbClr val="000000"/>
          </a:solidFill>
          <a:uFillTx/>
          <a:latin typeface="+mj-lt"/>
          <a:ea typeface="+mj-ea"/>
          <a:cs typeface="+mj-cs"/>
          <a:sym typeface="Arial"/>
        </a:defRPr>
      </a:lvl3pPr>
      <a:lvl4pPr marL="15905520" marR="0" indent="-3365858" algn="l" defTabSz="8361363" rtl="0" latinLnBrk="0">
        <a:lnSpc>
          <a:spcPct val="100000"/>
        </a:lnSpc>
        <a:spcBef>
          <a:spcPts val="7000"/>
        </a:spcBef>
        <a:spcAft>
          <a:spcPts val="0"/>
        </a:spcAft>
        <a:buClrTx/>
        <a:buSzPct val="100000"/>
        <a:buFontTx/>
        <a:buChar char="–"/>
        <a:tabLst/>
        <a:defRPr b="0" baseline="0" cap="none" i="0" spc="0" strike="noStrike" sz="29300" u="none">
          <a:solidFill>
            <a:srgbClr val="000000"/>
          </a:solidFill>
          <a:uFillTx/>
          <a:latin typeface="+mj-lt"/>
          <a:ea typeface="+mj-ea"/>
          <a:cs typeface="+mj-cs"/>
          <a:sym typeface="Arial"/>
        </a:defRPr>
      </a:lvl4pPr>
      <a:lvl5pPr marL="20084439" marR="0" indent="-3363301" algn="l" defTabSz="8361363" rtl="0" latinLnBrk="0">
        <a:lnSpc>
          <a:spcPct val="100000"/>
        </a:lnSpc>
        <a:spcBef>
          <a:spcPts val="7000"/>
        </a:spcBef>
        <a:spcAft>
          <a:spcPts val="0"/>
        </a:spcAft>
        <a:buClrTx/>
        <a:buSzPct val="100000"/>
        <a:buFontTx/>
        <a:buChar char="»"/>
        <a:tabLst/>
        <a:defRPr b="0" baseline="0" cap="none" i="0" spc="0" strike="noStrike" sz="29300" u="none">
          <a:solidFill>
            <a:srgbClr val="000000"/>
          </a:solidFill>
          <a:uFillTx/>
          <a:latin typeface="+mj-lt"/>
          <a:ea typeface="+mj-ea"/>
          <a:cs typeface="+mj-cs"/>
          <a:sym typeface="Arial"/>
        </a:defRPr>
      </a:lvl5pPr>
      <a:lvl6pPr marL="20541639" marR="0" indent="-3363301" algn="l" defTabSz="8361363" rtl="0" latinLnBrk="0">
        <a:lnSpc>
          <a:spcPct val="100000"/>
        </a:lnSpc>
        <a:spcBef>
          <a:spcPts val="7000"/>
        </a:spcBef>
        <a:spcAft>
          <a:spcPts val="0"/>
        </a:spcAft>
        <a:buClrTx/>
        <a:buSzPct val="100000"/>
        <a:buFontTx/>
        <a:buChar char="»"/>
        <a:tabLst/>
        <a:defRPr b="0" baseline="0" cap="none" i="0" spc="0" strike="noStrike" sz="29300" u="none">
          <a:solidFill>
            <a:srgbClr val="000000"/>
          </a:solidFill>
          <a:uFillTx/>
          <a:latin typeface="+mj-lt"/>
          <a:ea typeface="+mj-ea"/>
          <a:cs typeface="+mj-cs"/>
          <a:sym typeface="Arial"/>
        </a:defRPr>
      </a:lvl6pPr>
      <a:lvl7pPr marL="20998839" marR="0" indent="-3363301" algn="l" defTabSz="8361363" rtl="0" latinLnBrk="0">
        <a:lnSpc>
          <a:spcPct val="100000"/>
        </a:lnSpc>
        <a:spcBef>
          <a:spcPts val="7000"/>
        </a:spcBef>
        <a:spcAft>
          <a:spcPts val="0"/>
        </a:spcAft>
        <a:buClrTx/>
        <a:buSzPct val="100000"/>
        <a:buFontTx/>
        <a:buChar char="»"/>
        <a:tabLst/>
        <a:defRPr b="0" baseline="0" cap="none" i="0" spc="0" strike="noStrike" sz="29300" u="none">
          <a:solidFill>
            <a:srgbClr val="000000"/>
          </a:solidFill>
          <a:uFillTx/>
          <a:latin typeface="+mj-lt"/>
          <a:ea typeface="+mj-ea"/>
          <a:cs typeface="+mj-cs"/>
          <a:sym typeface="Arial"/>
        </a:defRPr>
      </a:lvl7pPr>
      <a:lvl8pPr marL="21456039" marR="0" indent="-3363301" algn="l" defTabSz="8361363" rtl="0" latinLnBrk="0">
        <a:lnSpc>
          <a:spcPct val="100000"/>
        </a:lnSpc>
        <a:spcBef>
          <a:spcPts val="7000"/>
        </a:spcBef>
        <a:spcAft>
          <a:spcPts val="0"/>
        </a:spcAft>
        <a:buClrTx/>
        <a:buSzPct val="100000"/>
        <a:buFontTx/>
        <a:buChar char="»"/>
        <a:tabLst/>
        <a:defRPr b="0" baseline="0" cap="none" i="0" spc="0" strike="noStrike" sz="29300" u="none">
          <a:solidFill>
            <a:srgbClr val="000000"/>
          </a:solidFill>
          <a:uFillTx/>
          <a:latin typeface="+mj-lt"/>
          <a:ea typeface="+mj-ea"/>
          <a:cs typeface="+mj-cs"/>
          <a:sym typeface="Arial"/>
        </a:defRPr>
      </a:lvl8pPr>
      <a:lvl9pPr marL="21913239" marR="0" indent="-3363301" algn="l" defTabSz="8361363" rtl="0" latinLnBrk="0">
        <a:lnSpc>
          <a:spcPct val="100000"/>
        </a:lnSpc>
        <a:spcBef>
          <a:spcPts val="7000"/>
        </a:spcBef>
        <a:spcAft>
          <a:spcPts val="0"/>
        </a:spcAft>
        <a:buClrTx/>
        <a:buSzPct val="100000"/>
        <a:buFontTx/>
        <a:buChar char="»"/>
        <a:tabLst/>
        <a:defRPr b="0" baseline="0" cap="none" i="0" spc="0" strike="noStrike" sz="29300" u="none">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 name="Title"/>
          <p:cNvSpPr txBox="1"/>
          <p:nvPr/>
        </p:nvSpPr>
        <p:spPr>
          <a:xfrm>
            <a:off x="3034983" y="1124099"/>
            <a:ext cx="36596320" cy="134483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defTabSz="8361363">
              <a:defRPr b="1" sz="9500">
                <a:solidFill>
                  <a:srgbClr val="FFFFFF"/>
                </a:solidFill>
              </a:defRPr>
            </a:lvl1pPr>
          </a:lstStyle>
          <a:p>
            <a:pPr/>
            <a:r>
              <a:t>Autoimmune komplikasjoner knyttet til bruk av Alemtuzumab</a:t>
            </a:r>
          </a:p>
        </p:txBody>
      </p:sp>
      <p:sp>
        <p:nvSpPr>
          <p:cNvPr id="24" name="Subtitle"/>
          <p:cNvSpPr txBox="1"/>
          <p:nvPr/>
        </p:nvSpPr>
        <p:spPr>
          <a:xfrm>
            <a:off x="2571431" y="2811633"/>
            <a:ext cx="34169986" cy="137705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defTabSz="8361363">
              <a:defRPr b="1" sz="4800">
                <a:solidFill>
                  <a:srgbClr val="FFFFFF"/>
                </a:solidFill>
              </a:defRPr>
            </a:lvl1pPr>
          </a:lstStyle>
          <a:p>
            <a:pPr/>
            <a:r>
              <a:t>En kartleggingsstudie av MS-pasienter i Helse Bergen, behandlet med Alemtuzumab (Lemtrada).  Det er detektert korrelasjon til bruk av medikamentet og utivkling av sekundær autoimmunitet, da særlig thyroidea sykdom. </a:t>
            </a:r>
          </a:p>
        </p:txBody>
      </p:sp>
      <p:sp>
        <p:nvSpPr>
          <p:cNvPr id="25" name="Name and info"/>
          <p:cNvSpPr txBox="1"/>
          <p:nvPr/>
        </p:nvSpPr>
        <p:spPr>
          <a:xfrm>
            <a:off x="14093207" y="4620295"/>
            <a:ext cx="12496562" cy="55488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defTabSz="8361363">
              <a:defRPr b="1" sz="4000">
                <a:solidFill>
                  <a:srgbClr val="FFFFFF"/>
                </a:solidFill>
              </a:defRPr>
            </a:lvl1pPr>
          </a:lstStyle>
          <a:p>
            <a:pPr/>
            <a:r>
              <a:t>Lillan Finstad  og Vijintha Sujanthan</a:t>
            </a:r>
          </a:p>
        </p:txBody>
      </p:sp>
      <p:sp>
        <p:nvSpPr>
          <p:cNvPr id="26" name="TekstSylinder 1"/>
          <p:cNvSpPr txBox="1"/>
          <p:nvPr/>
        </p:nvSpPr>
        <p:spPr>
          <a:xfrm>
            <a:off x="11516901" y="5885605"/>
            <a:ext cx="8813771" cy="1777446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6000"/>
            </a:pPr>
            <a:r>
              <a:t>Metode</a:t>
            </a:r>
          </a:p>
          <a:p>
            <a:pPr/>
            <a:endParaRPr b="1" sz="6000"/>
          </a:p>
          <a:p>
            <a:pPr defTabSz="457200">
              <a:spcBef>
                <a:spcPts val="1200"/>
              </a:spcBef>
              <a:defRPr sz="5000"/>
            </a:pPr>
            <a:r>
              <a:t>Pasientene i utvalget er hentet fra Norsk MS-register og biobank. Dette registeret er ment for kvalitetssikring av helsetjenester gitt til pasienter med MS. Formålet med registeret er å samle data som kan senere benyttes til forskning knyttet diagnostikk og behandling. </a:t>
            </a:r>
          </a:p>
          <a:p>
            <a:pPr defTabSz="457200">
              <a:spcBef>
                <a:spcPts val="1200"/>
              </a:spcBef>
              <a:defRPr sz="1200">
                <a:latin typeface="Times Roman"/>
                <a:ea typeface="Times Roman"/>
                <a:cs typeface="Times Roman"/>
                <a:sym typeface="Times Roman"/>
              </a:defRPr>
            </a:pPr>
          </a:p>
          <a:p>
            <a:pPr>
              <a:defRPr sz="5000"/>
            </a:pPr>
            <a:r>
              <a:t>Studien inkluderer 75 voksne pasienter som har blitt behandlet med Alemtuzumab i Helse Bergen. Pasientdata fra diagnosetidspunkt og frem til siste dag for data innsamling har blitt gjennomgått. Anamnestiske funn knyttet til MS, blodprøver og eventuell utvikling av komplikasjoner etter behandling er kartlagt. </a:t>
            </a:r>
          </a:p>
        </p:txBody>
      </p:sp>
      <p:sp>
        <p:nvSpPr>
          <p:cNvPr id="27" name="TekstSylinder 2"/>
          <p:cNvSpPr txBox="1"/>
          <p:nvPr/>
        </p:nvSpPr>
        <p:spPr>
          <a:xfrm>
            <a:off x="33912181" y="5912143"/>
            <a:ext cx="8676668" cy="220370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6000"/>
            </a:pPr>
            <a:r>
              <a:t>Konklusjon</a:t>
            </a:r>
          </a:p>
          <a:p>
            <a:pPr defTabSz="457200">
              <a:spcBef>
                <a:spcPts val="1200"/>
              </a:spcBef>
              <a:defRPr sz="1600">
                <a:latin typeface="Times New Roman"/>
                <a:ea typeface="Times New Roman"/>
                <a:cs typeface="Times New Roman"/>
                <a:sym typeface="Times New Roman"/>
              </a:defRPr>
            </a:pPr>
          </a:p>
          <a:p>
            <a:pPr defTabSz="457200">
              <a:spcBef>
                <a:spcPts val="1200"/>
              </a:spcBef>
              <a:defRPr sz="5000"/>
            </a:pPr>
            <a:r>
              <a:t>Alemtuzumab har vært en viktig del av MS-behandlingen før medisinens bruk ble begrenset grunnet alvorlig bivirkningsprofil. Medikamentet har blitt gitt til pasienter som tidligere hadde benyttet andre sykdomsmodulerende medikamenter, eller pasienter med aggressivt forløp. </a:t>
            </a:r>
          </a:p>
          <a:p>
            <a:pPr defTabSz="457200">
              <a:spcBef>
                <a:spcPts val="1200"/>
              </a:spcBef>
              <a:defRPr sz="5000"/>
            </a:pPr>
          </a:p>
          <a:p>
            <a:pPr defTabSz="457200">
              <a:spcBef>
                <a:spcPts val="1200"/>
              </a:spcBef>
              <a:defRPr sz="5000"/>
            </a:pPr>
            <a:r>
              <a:t>Denne oppgaven har gitt resultater som samsvarer med internasjonale studier om utvikling av autoimmun komplikasjon. Det er funnet klar sammenheng med thyroidea dysfunksjon og medikamentbruk med en andel på 41.3%. </a:t>
            </a:r>
          </a:p>
          <a:p>
            <a:pPr defTabSz="457200">
              <a:spcBef>
                <a:spcPts val="1200"/>
              </a:spcBef>
              <a:defRPr sz="5000"/>
            </a:pPr>
            <a:r>
              <a:t>Samlet sett kan det konkluderes med at alemtuzumab gir økt risiko for utvikling av autoimmun thyroidea sykdom. </a:t>
            </a:r>
          </a:p>
        </p:txBody>
      </p:sp>
      <p:sp>
        <p:nvSpPr>
          <p:cNvPr id="28" name="TekstSylinder 3"/>
          <p:cNvSpPr txBox="1"/>
          <p:nvPr/>
        </p:nvSpPr>
        <p:spPr>
          <a:xfrm>
            <a:off x="21051783" y="5885605"/>
            <a:ext cx="12139289" cy="1701246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6000"/>
            </a:pPr>
            <a:r>
              <a:t>Resultater</a:t>
            </a:r>
          </a:p>
          <a:p>
            <a:pPr/>
            <a:endParaRPr b="1" sz="6000"/>
          </a:p>
          <a:p>
            <a:pPr defTabSz="457200">
              <a:spcBef>
                <a:spcPts val="1200"/>
              </a:spcBef>
              <a:defRPr sz="5000"/>
            </a:pPr>
            <a:r>
              <a:t>Det er blitt registrert at 31 pasienter (41,3%) av de 75 inkluderte utviklet autoimmun thyroidea sykdom etter gjennomgått alemtuzumab behandling. Det er ikke oppdaget andre autoimmune komplikasjoner knyttet til dette, med unntak av ett perikarditt tilfelle. Blant tilfeller av autoimmune komplikasjoner, er det manglende blodprøver i forkant av behandling hos 6 pasienter (19,4%) og preeksisterende thyroidea relaterte blodprøveavvik hos 2 pasienter (6,5%). I tillegg har 3 pasienter (9.4%) en kjent autoimmun tilstand fra før av. Av personer som har utviklet en autoimmun sykdom var 4 pasienter (12,5%) aktive røykere, og 28 pasienter (87,5%) tilhørte gruppen ikke-røykere. </a:t>
            </a:r>
          </a:p>
          <a:p>
            <a:pPr defTabSz="457200">
              <a:spcBef>
                <a:spcPts val="1200"/>
              </a:spcBef>
              <a:defRPr sz="5000"/>
            </a:pPr>
          </a:p>
        </p:txBody>
      </p:sp>
      <p:sp>
        <p:nvSpPr>
          <p:cNvPr id="29" name="Bakgrunn…"/>
          <p:cNvSpPr txBox="1"/>
          <p:nvPr/>
        </p:nvSpPr>
        <p:spPr>
          <a:xfrm>
            <a:off x="189573" y="5844904"/>
            <a:ext cx="10794862" cy="1849836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6000"/>
            </a:pPr>
            <a:r>
              <a:t>Bakgrunn</a:t>
            </a:r>
          </a:p>
          <a:p>
            <a:pPr defTabSz="457200">
              <a:spcBef>
                <a:spcPts val="1200"/>
              </a:spcBef>
              <a:defRPr sz="5000"/>
            </a:pPr>
          </a:p>
          <a:p>
            <a:pPr defTabSz="457200">
              <a:spcBef>
                <a:spcPts val="1200"/>
              </a:spcBef>
              <a:defRPr sz="5000"/>
            </a:pPr>
            <a:r>
              <a:t>Multippel sklerose (MS) er en autoimmun, demyeliniserende, inflammatorisk sykdom som rammer sentralnervesystemet. Det finnes flere sykdomsbegrensende behandlings alternativer, men ingen kurativ behandling. Aletmtuzumab (Lemtrada) er et av flere sykdoms modifiserende medikamenter. Legemiddelet har vist å ha god effekt på attakkpreget MS, men det er assosiert med utvikling av sekundære autoimmune komplikasjoner. </a:t>
            </a:r>
          </a:p>
          <a:p>
            <a:pPr defTabSz="457200">
              <a:spcBef>
                <a:spcPts val="1200"/>
              </a:spcBef>
              <a:defRPr sz="5000"/>
            </a:pPr>
          </a:p>
          <a:p>
            <a:pPr defTabSz="457200">
              <a:spcBef>
                <a:spcPts val="1200"/>
              </a:spcBef>
              <a:defRPr sz="5000"/>
            </a:pPr>
            <a:r>
              <a:t>Formålet med denne oppgaven var å finne assosiasjoner mellom behandling med alemtuzumab i Helse Bergen og utvikling av autoimmune komplikasjoner. Det er også undersøkt om autoimmune komplikasjoner er i korrelasjon med visse risikofaktorer.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tandard utforming">
  <a:themeElements>
    <a:clrScheme name="Standard utforming">
      <a:dk1>
        <a:srgbClr val="000000"/>
      </a:dk1>
      <a:lt1>
        <a:srgbClr val="FFFFFF"/>
      </a:lt1>
      <a:dk2>
        <a:srgbClr val="A7A7A7"/>
      </a:dk2>
      <a:lt2>
        <a:srgbClr val="535353"/>
      </a:lt2>
      <a:accent1>
        <a:srgbClr val="DB3F3D"/>
      </a:accent1>
      <a:accent2>
        <a:srgbClr val="1A2640"/>
      </a:accent2>
      <a:accent3>
        <a:srgbClr val="CDAB3F"/>
      </a:accent3>
      <a:accent4>
        <a:srgbClr val="4EA0B7"/>
      </a:accent4>
      <a:accent5>
        <a:srgbClr val="789A5B"/>
      </a:accent5>
      <a:accent6>
        <a:srgbClr val="705686"/>
      </a:accent6>
      <a:hlink>
        <a:srgbClr val="0000FF"/>
      </a:hlink>
      <a:folHlink>
        <a:srgbClr val="FF00FF"/>
      </a:folHlink>
    </a:clrScheme>
    <a:fontScheme name="Standard utforming">
      <a:majorFont>
        <a:latin typeface="Arial"/>
        <a:ea typeface="Arial"/>
        <a:cs typeface="Arial"/>
      </a:majorFont>
      <a:minorFont>
        <a:latin typeface="Helvetica"/>
        <a:ea typeface="Helvetica"/>
        <a:cs typeface="Helvetica"/>
      </a:minorFont>
    </a:fontScheme>
    <a:fmtScheme name="Standard utformi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tandard utforming">
  <a:themeElements>
    <a:clrScheme name="Standard utforming">
      <a:dk1>
        <a:srgbClr val="000000"/>
      </a:dk1>
      <a:lt1>
        <a:srgbClr val="FFFFFF"/>
      </a:lt1>
      <a:dk2>
        <a:srgbClr val="A7A7A7"/>
      </a:dk2>
      <a:lt2>
        <a:srgbClr val="535353"/>
      </a:lt2>
      <a:accent1>
        <a:srgbClr val="DB3F3D"/>
      </a:accent1>
      <a:accent2>
        <a:srgbClr val="1A2640"/>
      </a:accent2>
      <a:accent3>
        <a:srgbClr val="CDAB3F"/>
      </a:accent3>
      <a:accent4>
        <a:srgbClr val="4EA0B7"/>
      </a:accent4>
      <a:accent5>
        <a:srgbClr val="789A5B"/>
      </a:accent5>
      <a:accent6>
        <a:srgbClr val="705686"/>
      </a:accent6>
      <a:hlink>
        <a:srgbClr val="0000FF"/>
      </a:hlink>
      <a:folHlink>
        <a:srgbClr val="FF00FF"/>
      </a:folHlink>
    </a:clrScheme>
    <a:fontScheme name="Standard utforming">
      <a:majorFont>
        <a:latin typeface="Arial"/>
        <a:ea typeface="Arial"/>
        <a:cs typeface="Arial"/>
      </a:majorFont>
      <a:minorFont>
        <a:latin typeface="Helvetica"/>
        <a:ea typeface="Helvetica"/>
        <a:cs typeface="Helvetica"/>
      </a:minorFont>
    </a:fontScheme>
    <a:fmtScheme name="Standard utformi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