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30279975" cy="4280852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11">
          <p15:clr>
            <a:srgbClr val="A4A3A4"/>
          </p15:clr>
        </p15:guide>
        <p15:guide id="2" orient="horz" pos="24368">
          <p15:clr>
            <a:srgbClr val="A4A3A4"/>
          </p15:clr>
        </p15:guide>
        <p15:guide id="3" pos="527">
          <p15:clr>
            <a:srgbClr val="A4A3A4"/>
          </p15:clr>
        </p15:guide>
        <p15:guide id="4" pos="14120">
          <p15:clr>
            <a:srgbClr val="A4A3A4"/>
          </p15:clr>
        </p15:guide>
        <p15:guide id="5" pos="18647">
          <p15:clr>
            <a:srgbClr val="A4A3A4"/>
          </p15:clr>
        </p15:guide>
        <p15:guide id="6" pos="9559">
          <p15:clr>
            <a:srgbClr val="A4A3A4"/>
          </p15:clr>
        </p15:guide>
        <p15:guide id="7" pos="49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4A48"/>
    <a:srgbClr val="D0CAC2"/>
    <a:srgbClr val="009DE0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9960D-6252-E148-998D-FAEC9DA01946}" v="355" dt="2023-05-25T13:35:17.3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3" autoAdjust="0"/>
    <p:restoredTop sz="94325" autoAdjust="0"/>
  </p:normalViewPr>
  <p:slideViewPr>
    <p:cSldViewPr snapToGrid="0">
      <p:cViewPr>
        <p:scale>
          <a:sx n="23" d="100"/>
          <a:sy n="23" d="100"/>
        </p:scale>
        <p:origin x="-2088" y="-80"/>
      </p:cViewPr>
      <p:guideLst>
        <p:guide orient="horz" pos="3111"/>
        <p:guide orient="horz" pos="24368"/>
        <p:guide pos="527"/>
        <p:guide pos="14120"/>
        <p:guide pos="18647"/>
        <p:guide pos="9559"/>
        <p:guide pos="4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0" Type="http://schemas.microsoft.com/office/2015/10/relationships/revisionInfo" Target="revisionInfo.xml"/><Relationship Id="rId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dar Thomassen Fagerbakke" userId="c9da2c82-cbb8-400a-b787-9a3ad031cfb1" providerId="ADAL" clId="{C129960D-6252-E148-998D-FAEC9DA01946}"/>
    <pc:docChg chg="undo custSel addSld modSld sldOrd">
      <pc:chgData name="Eldar Thomassen Fagerbakke" userId="c9da2c82-cbb8-400a-b787-9a3ad031cfb1" providerId="ADAL" clId="{C129960D-6252-E148-998D-FAEC9DA01946}" dt="2023-05-25T13:37:12.665" v="2257" actId="20578"/>
      <pc:docMkLst>
        <pc:docMk/>
      </pc:docMkLst>
      <pc:sldChg chg="modSp mod">
        <pc:chgData name="Eldar Thomassen Fagerbakke" userId="c9da2c82-cbb8-400a-b787-9a3ad031cfb1" providerId="ADAL" clId="{C129960D-6252-E148-998D-FAEC9DA01946}" dt="2023-05-25T11:21:28.840" v="789" actId="13926"/>
        <pc:sldMkLst>
          <pc:docMk/>
          <pc:sldMk cId="0" sldId="260"/>
        </pc:sldMkLst>
        <pc:spChg chg="mod">
          <ac:chgData name="Eldar Thomassen Fagerbakke" userId="c9da2c82-cbb8-400a-b787-9a3ad031cfb1" providerId="ADAL" clId="{C129960D-6252-E148-998D-FAEC9DA01946}" dt="2023-05-25T10:47:26.145" v="786" actId="20577"/>
          <ac:spMkLst>
            <pc:docMk/>
            <pc:sldMk cId="0" sldId="260"/>
            <ac:spMk id="2050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0:32:14.174" v="721" actId="20577"/>
          <ac:spMkLst>
            <pc:docMk/>
            <pc:sldMk cId="0" sldId="260"/>
            <ac:spMk id="2052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0:35:50.492" v="770" actId="207"/>
          <ac:spMkLst>
            <pc:docMk/>
            <pc:sldMk cId="0" sldId="260"/>
            <ac:spMk id="2053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1:21:28.840" v="789" actId="13926"/>
          <ac:spMkLst>
            <pc:docMk/>
            <pc:sldMk cId="0" sldId="260"/>
            <ac:spMk id="2054" creationId="{00000000-0000-0000-0000-000000000000}"/>
          </ac:spMkLst>
        </pc:spChg>
      </pc:sldChg>
      <pc:sldChg chg="addSp delSp modSp add mod ord">
        <pc:chgData name="Eldar Thomassen Fagerbakke" userId="c9da2c82-cbb8-400a-b787-9a3ad031cfb1" providerId="ADAL" clId="{C129960D-6252-E148-998D-FAEC9DA01946}" dt="2023-05-25T13:37:12.665" v="2257" actId="20578"/>
        <pc:sldMkLst>
          <pc:docMk/>
          <pc:sldMk cId="1983201162" sldId="261"/>
        </pc:sldMkLst>
        <pc:spChg chg="add del mod">
          <ac:chgData name="Eldar Thomassen Fagerbakke" userId="c9da2c82-cbb8-400a-b787-9a3ad031cfb1" providerId="ADAL" clId="{C129960D-6252-E148-998D-FAEC9DA01946}" dt="2023-05-25T12:15:40.949" v="1418"/>
          <ac:spMkLst>
            <pc:docMk/>
            <pc:sldMk cId="1983201162" sldId="261"/>
            <ac:spMk id="3" creationId="{26A03950-FC0E-2344-6E9F-12A6B5B9474A}"/>
          </ac:spMkLst>
        </pc:spChg>
        <pc:spChg chg="add del mod">
          <ac:chgData name="Eldar Thomassen Fagerbakke" userId="c9da2c82-cbb8-400a-b787-9a3ad031cfb1" providerId="ADAL" clId="{C129960D-6252-E148-998D-FAEC9DA01946}" dt="2023-05-25T12:15:47.233" v="1421"/>
          <ac:spMkLst>
            <pc:docMk/>
            <pc:sldMk cId="1983201162" sldId="261"/>
            <ac:spMk id="4" creationId="{FBD37122-2A05-D587-EDCB-FE7552AF4DF5}"/>
          </ac:spMkLst>
        </pc:spChg>
        <pc:spChg chg="add del">
          <ac:chgData name="Eldar Thomassen Fagerbakke" userId="c9da2c82-cbb8-400a-b787-9a3ad031cfb1" providerId="ADAL" clId="{C129960D-6252-E148-998D-FAEC9DA01946}" dt="2023-05-25T12:28:25.449" v="1725" actId="22"/>
          <ac:spMkLst>
            <pc:docMk/>
            <pc:sldMk cId="1983201162" sldId="261"/>
            <ac:spMk id="6" creationId="{E0BF9512-99CA-FE96-6EBB-C21770A6F48D}"/>
          </ac:spMkLst>
        </pc:spChg>
        <pc:spChg chg="add del mod">
          <ac:chgData name="Eldar Thomassen Fagerbakke" userId="c9da2c82-cbb8-400a-b787-9a3ad031cfb1" providerId="ADAL" clId="{C129960D-6252-E148-998D-FAEC9DA01946}" dt="2023-05-25T12:28:33.936" v="1730" actId="767"/>
          <ac:spMkLst>
            <pc:docMk/>
            <pc:sldMk cId="1983201162" sldId="261"/>
            <ac:spMk id="7" creationId="{E2EC15FF-17DF-7A69-233F-B7BB16D19D40}"/>
          </ac:spMkLst>
        </pc:spChg>
        <pc:spChg chg="add del mod">
          <ac:chgData name="Eldar Thomassen Fagerbakke" userId="c9da2c82-cbb8-400a-b787-9a3ad031cfb1" providerId="ADAL" clId="{C129960D-6252-E148-998D-FAEC9DA01946}" dt="2023-05-25T12:38:05.249" v="1958"/>
          <ac:spMkLst>
            <pc:docMk/>
            <pc:sldMk cId="1983201162" sldId="261"/>
            <ac:spMk id="9" creationId="{CA32A161-28CD-94E4-9091-56E015AC8A50}"/>
          </ac:spMkLst>
        </pc:spChg>
        <pc:spChg chg="add del mod">
          <ac:chgData name="Eldar Thomassen Fagerbakke" userId="c9da2c82-cbb8-400a-b787-9a3ad031cfb1" providerId="ADAL" clId="{C129960D-6252-E148-998D-FAEC9DA01946}" dt="2023-05-25T13:16:20.674" v="2176" actId="478"/>
          <ac:spMkLst>
            <pc:docMk/>
            <pc:sldMk cId="1983201162" sldId="261"/>
            <ac:spMk id="14" creationId="{F4793DAF-0F61-2D6F-8255-6F20DB817F22}"/>
          </ac:spMkLst>
        </pc:spChg>
        <pc:spChg chg="add mod">
          <ac:chgData name="Eldar Thomassen Fagerbakke" userId="c9da2c82-cbb8-400a-b787-9a3ad031cfb1" providerId="ADAL" clId="{C129960D-6252-E148-998D-FAEC9DA01946}" dt="2023-05-25T13:21:11.191" v="2213" actId="1037"/>
          <ac:spMkLst>
            <pc:docMk/>
            <pc:sldMk cId="1983201162" sldId="261"/>
            <ac:spMk id="15" creationId="{AE9BC622-4F92-E751-9718-8CF0B4B49E26}"/>
          </ac:spMkLst>
        </pc:spChg>
        <pc:spChg chg="mod">
          <ac:chgData name="Eldar Thomassen Fagerbakke" userId="c9da2c82-cbb8-400a-b787-9a3ad031cfb1" providerId="ADAL" clId="{C129960D-6252-E148-998D-FAEC9DA01946}" dt="2023-05-25T11:38:10.218" v="1120" actId="20577"/>
          <ac:spMkLst>
            <pc:docMk/>
            <pc:sldMk cId="1983201162" sldId="261"/>
            <ac:spMk id="2050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3:35:17.359" v="2252" actId="1076"/>
          <ac:spMkLst>
            <pc:docMk/>
            <pc:sldMk cId="1983201162" sldId="261"/>
            <ac:spMk id="2051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1:46:20.971" v="1187"/>
          <ac:spMkLst>
            <pc:docMk/>
            <pc:sldMk cId="1983201162" sldId="261"/>
            <ac:spMk id="2052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2:13:09.244" v="1397" actId="20577"/>
          <ac:spMkLst>
            <pc:docMk/>
            <pc:sldMk cId="1983201162" sldId="261"/>
            <ac:spMk id="2053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3:21:11.191" v="2213" actId="1037"/>
          <ac:spMkLst>
            <pc:docMk/>
            <pc:sldMk cId="1983201162" sldId="261"/>
            <ac:spMk id="2054" creationId="{00000000-0000-0000-0000-000000000000}"/>
          </ac:spMkLst>
        </pc:spChg>
        <pc:spChg chg="mod">
          <ac:chgData name="Eldar Thomassen Fagerbakke" userId="c9da2c82-cbb8-400a-b787-9a3ad031cfb1" providerId="ADAL" clId="{C129960D-6252-E148-998D-FAEC9DA01946}" dt="2023-05-25T13:21:11.191" v="2213" actId="1037"/>
          <ac:spMkLst>
            <pc:docMk/>
            <pc:sldMk cId="1983201162" sldId="261"/>
            <ac:spMk id="2059" creationId="{00000000-0000-0000-0000-000000000000}"/>
          </ac:spMkLst>
        </pc:spChg>
        <pc:spChg chg="del">
          <ac:chgData name="Eldar Thomassen Fagerbakke" userId="c9da2c82-cbb8-400a-b787-9a3ad031cfb1" providerId="ADAL" clId="{C129960D-6252-E148-998D-FAEC9DA01946}" dt="2023-05-25T12:27:12.447" v="1715" actId="478"/>
          <ac:spMkLst>
            <pc:docMk/>
            <pc:sldMk cId="1983201162" sldId="261"/>
            <ac:spMk id="2060" creationId="{00000000-0000-0000-0000-000000000000}"/>
          </ac:spMkLst>
        </pc:spChg>
        <pc:spChg chg="del mod">
          <ac:chgData name="Eldar Thomassen Fagerbakke" userId="c9da2c82-cbb8-400a-b787-9a3ad031cfb1" providerId="ADAL" clId="{C129960D-6252-E148-998D-FAEC9DA01946}" dt="2023-05-25T12:27:14.044" v="1717"/>
          <ac:spMkLst>
            <pc:docMk/>
            <pc:sldMk cId="1983201162" sldId="261"/>
            <ac:spMk id="2061" creationId="{00000000-0000-0000-0000-000000000000}"/>
          </ac:spMkLst>
        </pc:spChg>
        <pc:spChg chg="add del mod">
          <ac:chgData name="Eldar Thomassen Fagerbakke" userId="c9da2c82-cbb8-400a-b787-9a3ad031cfb1" providerId="ADAL" clId="{C129960D-6252-E148-998D-FAEC9DA01946}" dt="2023-05-25T13:21:11.191" v="2213" actId="1037"/>
          <ac:spMkLst>
            <pc:docMk/>
            <pc:sldMk cId="1983201162" sldId="261"/>
            <ac:spMk id="2062" creationId="{00000000-0000-0000-0000-000000000000}"/>
          </ac:spMkLst>
        </pc:spChg>
        <pc:spChg chg="del">
          <ac:chgData name="Eldar Thomassen Fagerbakke" userId="c9da2c82-cbb8-400a-b787-9a3ad031cfb1" providerId="ADAL" clId="{C129960D-6252-E148-998D-FAEC9DA01946}" dt="2023-05-25T13:33:12.544" v="2250" actId="478"/>
          <ac:spMkLst>
            <pc:docMk/>
            <pc:sldMk cId="1983201162" sldId="261"/>
            <ac:spMk id="2063" creationId="{00000000-0000-0000-0000-000000000000}"/>
          </ac:spMkLst>
        </pc:spChg>
        <pc:spChg chg="del">
          <ac:chgData name="Eldar Thomassen Fagerbakke" userId="c9da2c82-cbb8-400a-b787-9a3ad031cfb1" providerId="ADAL" clId="{C129960D-6252-E148-998D-FAEC9DA01946}" dt="2023-05-25T13:34:46.942" v="2251" actId="478"/>
          <ac:spMkLst>
            <pc:docMk/>
            <pc:sldMk cId="1983201162" sldId="261"/>
            <ac:spMk id="2064" creationId="{00000000-0000-0000-0000-000000000000}"/>
          </ac:spMkLst>
        </pc:spChg>
        <pc:spChg chg="del mod">
          <ac:chgData name="Eldar Thomassen Fagerbakke" userId="c9da2c82-cbb8-400a-b787-9a3ad031cfb1" providerId="ADAL" clId="{C129960D-6252-E148-998D-FAEC9DA01946}" dt="2023-05-25T12:29:27.879" v="1808" actId="478"/>
          <ac:spMkLst>
            <pc:docMk/>
            <pc:sldMk cId="1983201162" sldId="261"/>
            <ac:spMk id="2066" creationId="{00000000-0000-0000-0000-000000000000}"/>
          </ac:spMkLst>
        </pc:spChg>
        <pc:graphicFrameChg chg="add del mod modGraphic">
          <ac:chgData name="Eldar Thomassen Fagerbakke" userId="c9da2c82-cbb8-400a-b787-9a3ad031cfb1" providerId="ADAL" clId="{C129960D-6252-E148-998D-FAEC9DA01946}" dt="2023-05-25T11:48:31.432" v="1225" actId="478"/>
          <ac:graphicFrameMkLst>
            <pc:docMk/>
            <pc:sldMk cId="1983201162" sldId="261"/>
            <ac:graphicFrameMk id="2" creationId="{9C59B65E-AAAD-FC53-A090-EF18DEF39061}"/>
          </ac:graphicFrameMkLst>
        </pc:graphicFrameChg>
        <pc:picChg chg="add mod">
          <ac:chgData name="Eldar Thomassen Fagerbakke" userId="c9da2c82-cbb8-400a-b787-9a3ad031cfb1" providerId="ADAL" clId="{C129960D-6252-E148-998D-FAEC9DA01946}" dt="2023-05-25T13:22:13.721" v="2241" actId="1037"/>
          <ac:picMkLst>
            <pc:docMk/>
            <pc:sldMk cId="1983201162" sldId="261"/>
            <ac:picMk id="8" creationId="{C996DF43-25D4-E1A1-FCC6-492AD025FB49}"/>
          </ac:picMkLst>
        </pc:picChg>
        <pc:picChg chg="add mod">
          <ac:chgData name="Eldar Thomassen Fagerbakke" userId="c9da2c82-cbb8-400a-b787-9a3ad031cfb1" providerId="ADAL" clId="{C129960D-6252-E148-998D-FAEC9DA01946}" dt="2023-05-25T13:22:13.721" v="2241" actId="1037"/>
          <ac:picMkLst>
            <pc:docMk/>
            <pc:sldMk cId="1983201162" sldId="261"/>
            <ac:picMk id="10" creationId="{E60D9AB7-DB2E-021B-F885-9ECA68B3A9B5}"/>
          </ac:picMkLst>
        </pc:picChg>
        <pc:picChg chg="add mod">
          <ac:chgData name="Eldar Thomassen Fagerbakke" userId="c9da2c82-cbb8-400a-b787-9a3ad031cfb1" providerId="ADAL" clId="{C129960D-6252-E148-998D-FAEC9DA01946}" dt="2023-05-25T13:22:13.721" v="2241" actId="1037"/>
          <ac:picMkLst>
            <pc:docMk/>
            <pc:sldMk cId="1983201162" sldId="261"/>
            <ac:picMk id="11" creationId="{B08ACF07-22C7-8FF3-AFD5-D4F6CCBAB63E}"/>
          </ac:picMkLst>
        </pc:picChg>
        <pc:picChg chg="add mod">
          <ac:chgData name="Eldar Thomassen Fagerbakke" userId="c9da2c82-cbb8-400a-b787-9a3ad031cfb1" providerId="ADAL" clId="{C129960D-6252-E148-998D-FAEC9DA01946}" dt="2023-05-25T13:22:13.721" v="2241" actId="1037"/>
          <ac:picMkLst>
            <pc:docMk/>
            <pc:sldMk cId="1983201162" sldId="261"/>
            <ac:picMk id="12" creationId="{EC7DFABB-AE4B-135A-31DE-694C848F2555}"/>
          </ac:picMkLst>
        </pc:picChg>
        <pc:picChg chg="add mod modCrop">
          <ac:chgData name="Eldar Thomassen Fagerbakke" userId="c9da2c82-cbb8-400a-b787-9a3ad031cfb1" providerId="ADAL" clId="{C129960D-6252-E148-998D-FAEC9DA01946}" dt="2023-05-25T13:36:12.320" v="2256" actId="1076"/>
          <ac:picMkLst>
            <pc:docMk/>
            <pc:sldMk cId="1983201162" sldId="261"/>
            <ac:picMk id="13" creationId="{FCC88F9A-504B-C1E0-2B1C-305C7CD1A5CD}"/>
          </ac:picMkLst>
        </pc:picChg>
        <pc:picChg chg="del">
          <ac:chgData name="Eldar Thomassen Fagerbakke" userId="c9da2c82-cbb8-400a-b787-9a3ad031cfb1" providerId="ADAL" clId="{C129960D-6252-E148-998D-FAEC9DA01946}" dt="2023-05-25T12:30:35.515" v="1832" actId="478"/>
          <ac:picMkLst>
            <pc:docMk/>
            <pc:sldMk cId="1983201162" sldId="261"/>
            <ac:picMk id="2057" creationId="{00000000-0000-0000-0000-000000000000}"/>
          </ac:picMkLst>
        </pc:picChg>
        <pc:picChg chg="del">
          <ac:chgData name="Eldar Thomassen Fagerbakke" userId="c9da2c82-cbb8-400a-b787-9a3ad031cfb1" providerId="ADAL" clId="{C129960D-6252-E148-998D-FAEC9DA01946}" dt="2023-05-25T12:15:34.074" v="1415" actId="478"/>
          <ac:picMkLst>
            <pc:docMk/>
            <pc:sldMk cId="1983201162" sldId="261"/>
            <ac:picMk id="2058" creationId="{00000000-0000-0000-0000-000000000000}"/>
          </ac:picMkLst>
        </pc:picChg>
        <pc:picChg chg="del">
          <ac:chgData name="Eldar Thomassen Fagerbakke" userId="c9da2c82-cbb8-400a-b787-9a3ad031cfb1" providerId="ADAL" clId="{C129960D-6252-E148-998D-FAEC9DA01946}" dt="2023-05-25T12:27:26.862" v="1718" actId="478"/>
          <ac:picMkLst>
            <pc:docMk/>
            <pc:sldMk cId="1983201162" sldId="261"/>
            <ac:picMk id="2065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768350"/>
            <a:ext cx="271145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B7CF512A-63FC-49ED-9153-3988A1459E1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2894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3500">
                <a:solidFill>
                  <a:schemeClr val="tx1"/>
                </a:solidFill>
                <a:latin typeface="Arial" charset="0"/>
              </a:defRPr>
            </a:lvl1pPr>
            <a:lvl2pPr marL="804763" indent="-309524" eaLnBrk="0" hangingPunct="0">
              <a:defRPr sz="3500">
                <a:solidFill>
                  <a:schemeClr val="tx1"/>
                </a:solidFill>
                <a:latin typeface="Arial" charset="0"/>
              </a:defRPr>
            </a:lvl2pPr>
            <a:lvl3pPr marL="1238098" indent="-247620" eaLnBrk="0" hangingPunct="0">
              <a:defRPr sz="3500">
                <a:solidFill>
                  <a:schemeClr val="tx1"/>
                </a:solidFill>
                <a:latin typeface="Arial" charset="0"/>
              </a:defRPr>
            </a:lvl3pPr>
            <a:lvl4pPr marL="1733337" indent="-247620" eaLnBrk="0" hangingPunct="0">
              <a:defRPr sz="3500">
                <a:solidFill>
                  <a:schemeClr val="tx1"/>
                </a:solidFill>
                <a:latin typeface="Arial" charset="0"/>
              </a:defRPr>
            </a:lvl4pPr>
            <a:lvl5pPr marL="2228576" indent="-247620" eaLnBrk="0" hangingPunct="0">
              <a:defRPr sz="3500">
                <a:solidFill>
                  <a:schemeClr val="tx1"/>
                </a:solidFill>
                <a:latin typeface="Arial" charset="0"/>
              </a:defRPr>
            </a:lvl5pPr>
            <a:lvl6pPr marL="2723815" indent="-24762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6pPr>
            <a:lvl7pPr marL="3219054" indent="-24762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7pPr>
            <a:lvl8pPr marL="3714293" indent="-24762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8pPr>
            <a:lvl9pPr marL="4209532" indent="-24762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DA0B2-9476-4CFF-BD96-A247ADE5DBD1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  <p:extLst>
      <p:ext uri="{BB962C8B-B14F-4D97-AF65-F5344CB8AC3E}">
        <p14:creationId xmlns:p14="http://schemas.microsoft.com/office/powerpoint/2010/main" val="173897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187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 descr="Red field, top"/>
          <p:cNvSpPr>
            <a:spLocks noChangeAspect="1"/>
          </p:cNvSpPr>
          <p:nvPr userDrawn="1"/>
        </p:nvSpPr>
        <p:spPr bwMode="auto">
          <a:xfrm>
            <a:off x="0" y="0"/>
            <a:ext cx="30276000" cy="6262829"/>
          </a:xfrm>
          <a:custGeom>
            <a:avLst/>
            <a:gdLst>
              <a:gd name="T0" fmla="*/ 0 w 22394"/>
              <a:gd name="T1" fmla="*/ 4633 h 4633"/>
              <a:gd name="T2" fmla="*/ 22394 w 22394"/>
              <a:gd name="T3" fmla="*/ 4633 h 4633"/>
              <a:gd name="T4" fmla="*/ 22394 w 22394"/>
              <a:gd name="T5" fmla="*/ 0 h 4633"/>
              <a:gd name="T6" fmla="*/ 0 w 22394"/>
              <a:gd name="T7" fmla="*/ 0 h 4633"/>
              <a:gd name="T8" fmla="*/ 0 w 22394"/>
              <a:gd name="T9" fmla="*/ 4633 h 46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2394" h="4633">
                <a:moveTo>
                  <a:pt x="0" y="4633"/>
                </a:moveTo>
                <a:lnTo>
                  <a:pt x="22394" y="4633"/>
                </a:lnTo>
                <a:lnTo>
                  <a:pt x="22394" y="0"/>
                </a:lnTo>
                <a:lnTo>
                  <a:pt x="0" y="0"/>
                </a:lnTo>
                <a:lnTo>
                  <a:pt x="0" y="4633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4" name="Freeform 4" descr="Background, text field"/>
          <p:cNvSpPr>
            <a:spLocks noChangeAspect="1"/>
          </p:cNvSpPr>
          <p:nvPr/>
        </p:nvSpPr>
        <p:spPr bwMode="auto">
          <a:xfrm>
            <a:off x="19049" y="6641931"/>
            <a:ext cx="30240000" cy="32629910"/>
          </a:xfrm>
          <a:custGeom>
            <a:avLst/>
            <a:gdLst>
              <a:gd name="T0" fmla="*/ 0 w 22394"/>
              <a:gd name="T1" fmla="+- 0 28957 4793"/>
              <a:gd name="T2" fmla="*/ 28957 h 24164"/>
              <a:gd name="T3" fmla="*/ 22394 w 22394"/>
              <a:gd name="T4" fmla="+- 0 28957 4793"/>
              <a:gd name="T5" fmla="*/ 28957 h 24164"/>
              <a:gd name="T6" fmla="*/ 22394 w 22394"/>
              <a:gd name="T7" fmla="+- 0 4793 4793"/>
              <a:gd name="T8" fmla="*/ 4793 h 24164"/>
              <a:gd name="T9" fmla="*/ 0 w 22394"/>
              <a:gd name="T10" fmla="+- 0 4793 4793"/>
              <a:gd name="T11" fmla="*/ 4793 h 24164"/>
              <a:gd name="T12" fmla="*/ 0 w 22394"/>
              <a:gd name="T13" fmla="+- 0 28957 4793"/>
              <a:gd name="T14" fmla="*/ 28957 h 24164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  <a:cxn ang="0">
                <a:pos x="T12" y="T14"/>
              </a:cxn>
            </a:cxnLst>
            <a:rect l="0" t="0" r="r" b="b"/>
            <a:pathLst>
              <a:path w="22394" h="24164">
                <a:moveTo>
                  <a:pt x="0" y="24164"/>
                </a:moveTo>
                <a:lnTo>
                  <a:pt x="22394" y="24164"/>
                </a:lnTo>
                <a:lnTo>
                  <a:pt x="22394" y="0"/>
                </a:lnTo>
                <a:lnTo>
                  <a:pt x="0" y="0"/>
                </a:lnTo>
                <a:lnTo>
                  <a:pt x="0" y="24164"/>
                </a:lnTo>
              </a:path>
            </a:pathLst>
          </a:custGeom>
          <a:solidFill>
            <a:srgbClr val="F2ED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pic>
        <p:nvPicPr>
          <p:cNvPr id="7" name="Picture 19">
            <a:extLst>
              <a:ext uri="{FF2B5EF4-FFF2-40B4-BE49-F238E27FC236}">
                <a16:creationId xmlns:a16="http://schemas.microsoft.com/office/drawing/2014/main" xmlns="" id="{FC28517C-C01B-9A1B-6C4E-749972DD80E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882010" y="39988153"/>
            <a:ext cx="12753969" cy="2188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oranp@nih.no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" descr="Title field"/>
          <p:cNvSpPr txBox="1">
            <a:spLocks noChangeArrowheads="1"/>
          </p:cNvSpPr>
          <p:nvPr/>
        </p:nvSpPr>
        <p:spPr bwMode="auto">
          <a:xfrm>
            <a:off x="836613" y="1632803"/>
            <a:ext cx="2890286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6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Løpesteg hos mellomdistanseløpere på nasjonalt nivå</a:t>
            </a:r>
          </a:p>
        </p:txBody>
      </p:sp>
      <p:sp>
        <p:nvSpPr>
          <p:cNvPr id="2053" name="Subtitle" descr="Subtitle field"/>
          <p:cNvSpPr txBox="1">
            <a:spLocks noChangeArrowheads="1"/>
          </p:cNvSpPr>
          <p:nvPr/>
        </p:nvSpPr>
        <p:spPr bwMode="auto">
          <a:xfrm>
            <a:off x="836613" y="3536829"/>
            <a:ext cx="2408448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4000" b="1" dirty="0">
                <a:solidFill>
                  <a:schemeClr val="bg1"/>
                </a:solidFill>
                <a:latin typeface="+mj-lt"/>
              </a:rPr>
              <a:t>Løperne opprettholder fjærstivhet fra jogging til mellomdistansefart ved økning av leggvinkel i fot</a:t>
            </a:r>
            <a:r>
              <a:rPr lang="nb-NO" altLang="nb-NO" sz="4000" b="1" dirty="0">
                <a:solidFill>
                  <a:srgbClr val="FFFF00"/>
                </a:solidFill>
                <a:latin typeface="+mj-lt"/>
              </a:rPr>
              <a:t>i</a:t>
            </a:r>
            <a:r>
              <a:rPr lang="nb-NO" altLang="nb-NO" sz="4000" b="1" dirty="0">
                <a:solidFill>
                  <a:schemeClr val="bg1"/>
                </a:solidFill>
                <a:latin typeface="+mj-lt"/>
              </a:rPr>
              <a:t>sett ved hastighetsøkning. Men det stiller krav til høy ankelstivhet for ikke å stemme imot</a:t>
            </a:r>
            <a:endParaRPr lang="nb-NO" altLang="nb-NO" sz="77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052" name="Field for name and email" descr="Field for name and email"/>
          <p:cNvSpPr txBox="1">
            <a:spLocks noChangeArrowheads="1"/>
          </p:cNvSpPr>
          <p:nvPr/>
        </p:nvSpPr>
        <p:spPr bwMode="auto">
          <a:xfrm>
            <a:off x="9398329" y="5295112"/>
            <a:ext cx="198691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000" b="1" dirty="0">
                <a:solidFill>
                  <a:schemeClr val="bg1"/>
                </a:solidFill>
                <a:latin typeface="+mn-lt"/>
              </a:rPr>
              <a:t>Eldar Thomassen </a:t>
            </a:r>
            <a:r>
              <a:rPr lang="nb-NO" altLang="nb-NO" sz="4000" b="1" dirty="0" smtClean="0">
                <a:solidFill>
                  <a:schemeClr val="bg1"/>
                </a:solidFill>
                <a:latin typeface="+mn-lt"/>
              </a:rPr>
              <a:t>Fagerbakk </a:t>
            </a:r>
            <a:r>
              <a:rPr lang="nb-NO" altLang="nb-NO" dirty="0" err="1" smtClean="0">
                <a:solidFill>
                  <a:schemeClr val="bg1"/>
                </a:solidFill>
                <a:latin typeface="+mn-lt"/>
              </a:rPr>
              <a:t>University</a:t>
            </a:r>
            <a:r>
              <a:rPr lang="nb-NO" altLang="nb-NO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dirty="0" err="1">
                <a:solidFill>
                  <a:schemeClr val="bg1"/>
                </a:solidFill>
                <a:latin typeface="+mn-lt"/>
              </a:rPr>
              <a:t>of</a:t>
            </a:r>
            <a:r>
              <a:rPr lang="nb-NO" altLang="nb-NO" dirty="0">
                <a:solidFill>
                  <a:schemeClr val="bg1"/>
                </a:solidFill>
                <a:latin typeface="+mn-lt"/>
              </a:rPr>
              <a:t> </a:t>
            </a:r>
            <a:r>
              <a:rPr lang="nb-NO" altLang="nb-NO" dirty="0" smtClean="0">
                <a:solidFill>
                  <a:schemeClr val="bg1"/>
                </a:solidFill>
                <a:latin typeface="+mn-lt"/>
              </a:rPr>
              <a:t>Bergen efa018</a:t>
            </a:r>
            <a:r>
              <a:rPr lang="nb-NO" altLang="nb-NO" dirty="0">
                <a:solidFill>
                  <a:schemeClr val="bg1"/>
                </a:solidFill>
                <a:latin typeface="+mn-lt"/>
              </a:rPr>
              <a:t>@uib.no</a:t>
            </a:r>
          </a:p>
        </p:txBody>
      </p:sp>
      <p:sp>
        <p:nvSpPr>
          <p:cNvPr id="2054" name="Text box 1" descr="Text field "/>
          <p:cNvSpPr txBox="1">
            <a:spLocks noChangeArrowheads="1"/>
          </p:cNvSpPr>
          <p:nvPr/>
        </p:nvSpPr>
        <p:spPr bwMode="auto">
          <a:xfrm>
            <a:off x="1040939" y="17610741"/>
            <a:ext cx="6390417" cy="8094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18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METODE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Mellomdistanseløpere på nasjonalt nivå løp i ti hastigheter fra 3 til 7m/s.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Kinetikk og kinematikk ble målt.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Spatiotemporale og fjærmodellkarakteristikker for hver hastighet og endring ble kalkulert.</a:t>
            </a:r>
          </a:p>
        </p:txBody>
      </p:sp>
      <p:sp>
        <p:nvSpPr>
          <p:cNvPr id="2051" name="Text box 2" descr="Text field "/>
          <p:cNvSpPr txBox="1">
            <a:spLocks noChangeArrowheads="1"/>
          </p:cNvSpPr>
          <p:nvPr/>
        </p:nvSpPr>
        <p:spPr bwMode="auto">
          <a:xfrm>
            <a:off x="22464432" y="26209602"/>
            <a:ext cx="7097713" cy="7443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50000"/>
              </a:spcBef>
            </a:pPr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FORFATTERE</a:t>
            </a:r>
          </a:p>
          <a:p>
            <a:pPr algn="l">
              <a:lnSpc>
                <a:spcPct val="150000"/>
              </a:lnSpc>
            </a:pPr>
            <a:r>
              <a:rPr lang="nb-NO" sz="2800" kern="0" dirty="0" smtClean="0">
                <a:effectLst/>
                <a:latin typeface="+mn-lt"/>
              </a:rPr>
              <a:t>Eldar </a:t>
            </a:r>
            <a:r>
              <a:rPr lang="nb-NO" sz="2800" kern="0" dirty="0">
                <a:effectLst/>
                <a:latin typeface="+mn-lt"/>
              </a:rPr>
              <a:t>T. Fagerbakke, UIB</a:t>
            </a:r>
            <a:endParaRPr lang="nb-NO" sz="2800" kern="100" dirty="0"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</a:rPr>
              <a:t>Øyvind </a:t>
            </a:r>
            <a:r>
              <a:rPr lang="nb-NO" sz="2800" kern="0" dirty="0" err="1">
                <a:effectLst/>
                <a:latin typeface="+mn-lt"/>
              </a:rPr>
              <a:t>Gløersen</a:t>
            </a:r>
            <a:r>
              <a:rPr lang="nb-NO" sz="2800" kern="0" dirty="0">
                <a:effectLst/>
                <a:latin typeface="+mn-lt"/>
              </a:rPr>
              <a:t>, NIH</a:t>
            </a:r>
            <a:endParaRPr lang="nb-NO" sz="2800" kern="100" dirty="0"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</a:rPr>
              <a:t>Amelie </a:t>
            </a:r>
            <a:r>
              <a:rPr lang="nb-NO" sz="2800" kern="0" dirty="0" err="1">
                <a:effectLst/>
                <a:latin typeface="+mn-lt"/>
              </a:rPr>
              <a:t>Werkhausen</a:t>
            </a:r>
            <a:r>
              <a:rPr lang="nb-NO" sz="2800" kern="0" dirty="0">
                <a:effectLst/>
                <a:latin typeface="+mn-lt"/>
              </a:rPr>
              <a:t>, NIH</a:t>
            </a:r>
            <a:endParaRPr lang="nb-NO" sz="2800" kern="100" dirty="0"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</a:rPr>
              <a:t>Olivier </a:t>
            </a:r>
            <a:r>
              <a:rPr lang="nb-NO" sz="2800" kern="0" dirty="0" err="1">
                <a:effectLst/>
                <a:latin typeface="+mn-lt"/>
              </a:rPr>
              <a:t>Seynnes</a:t>
            </a:r>
            <a:r>
              <a:rPr lang="nb-NO" sz="2800" kern="0" dirty="0">
                <a:effectLst/>
                <a:latin typeface="+mn-lt"/>
              </a:rPr>
              <a:t>, NIH</a:t>
            </a:r>
            <a:endParaRPr lang="nb-NO" sz="2800" kern="100" dirty="0"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</a:rPr>
              <a:t>Ola Eriksrud, NIH</a:t>
            </a:r>
            <a:endParaRPr lang="nb-NO" sz="2800" kern="100" dirty="0">
              <a:effectLst/>
              <a:latin typeface="+mn-lt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</a:rPr>
              <a:t>Eirik Vikane, </a:t>
            </a:r>
            <a:r>
              <a:rPr lang="nb-NO" sz="2800" kern="0" dirty="0" smtClean="0">
                <a:effectLst/>
                <a:latin typeface="+mn-lt"/>
              </a:rPr>
              <a:t>UIB</a:t>
            </a:r>
          </a:p>
          <a:p>
            <a:pPr>
              <a:lnSpc>
                <a:spcPct val="150000"/>
              </a:lnSpc>
            </a:pPr>
            <a:r>
              <a:rPr lang="en-US" altLang="nb-NO" sz="2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Gøran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Paulsen, NIH, </a:t>
            </a:r>
            <a:r>
              <a:rPr lang="en-US" altLang="nb-NO" sz="2800" dirty="0">
                <a:solidFill>
                  <a:schemeClr val="tx1">
                    <a:lumMod val="85000"/>
                    <a:lumOff val="15000"/>
                  </a:schemeClr>
                </a:solidFill>
                <a:hlinkClick r:id="rId3"/>
              </a:rPr>
              <a:t>goranp@nih.no</a:t>
            </a:r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>
              <a:lnSpc>
                <a:spcPct val="150000"/>
              </a:lnSpc>
            </a:pPr>
            <a:endParaRPr lang="nb-NO" sz="2800" kern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50000"/>
              </a:lnSpc>
            </a:pPr>
            <a:r>
              <a:rPr lang="nb-NO" sz="2800" kern="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NIH – Norges idrettshøgskole</a:t>
            </a:r>
          </a:p>
          <a:p>
            <a:pPr algn="l">
              <a:lnSpc>
                <a:spcPct val="150000"/>
              </a:lnSpc>
            </a:pPr>
            <a:r>
              <a:rPr lang="nb-NO" altLang="nb-NO" sz="2800" kern="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Times New Roman" panose="02020603050405020304" pitchFamily="18" charset="0"/>
              </a:rPr>
              <a:t>UIB – Universitetet i Bergen</a:t>
            </a:r>
            <a:endParaRPr lang="en-US" altLang="nb-NO" sz="28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59" name="Text box 4" descr="Text field "/>
          <p:cNvSpPr txBox="1">
            <a:spLocks noChangeArrowheads="1"/>
          </p:cNvSpPr>
          <p:nvPr/>
        </p:nvSpPr>
        <p:spPr bwMode="auto">
          <a:xfrm>
            <a:off x="968206" y="26733910"/>
            <a:ext cx="6390417" cy="7078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8000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RESULTATER</a:t>
            </a:r>
          </a:p>
          <a:p>
            <a:pPr eaLnBrk="1" hangingPunct="1"/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Fjærstivheten er konstant ved hastighetsøkning. Den vertikale fjærstivheten øker. Det er liten økning (usignifikant) av knefleksjon i fotisett, men økning i vinkel mellom legg og underlag (leggvinkel) i fotisett.</a:t>
            </a:r>
            <a:endParaRPr lang="en-US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Bef>
                <a:spcPct val="50000"/>
              </a:spcBef>
            </a:pPr>
            <a:endParaRPr lang="en-US" altLang="nb-NO" sz="36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062" name="Text box 6" descr="Text field "/>
          <p:cNvSpPr txBox="1">
            <a:spLocks noChangeArrowheads="1"/>
          </p:cNvSpPr>
          <p:nvPr/>
        </p:nvSpPr>
        <p:spPr bwMode="auto">
          <a:xfrm>
            <a:off x="999036" y="35053076"/>
            <a:ext cx="27382832" cy="292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18000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KONKLUSJON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Økning av leggvinkel opp til en viss grad kan være effektivt for å opprettholde fjærstivhet.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Dette reduserer knefleksjonen i standfasen, men krever høy ankelstivhet.</a:t>
            </a:r>
          </a:p>
        </p:txBody>
      </p:sp>
      <p:pic>
        <p:nvPicPr>
          <p:cNvPr id="8" name="Bilde 7" descr="Et bilde som inneholder tekst, skjermbilde, line, diagram&#10;&#10;Automatisk generert beskrivelse">
            <a:extLst>
              <a:ext uri="{FF2B5EF4-FFF2-40B4-BE49-F238E27FC236}">
                <a16:creationId xmlns:a16="http://schemas.microsoft.com/office/drawing/2014/main" xmlns="" id="{C996DF43-25D4-E1A1-FCC6-492AD025FB4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570" y="7876896"/>
            <a:ext cx="7952219" cy="5639585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xmlns="" id="{E60D9AB7-DB2E-021B-F885-9ECA68B3A9B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12571" y="14554067"/>
            <a:ext cx="7952220" cy="5654008"/>
          </a:xfrm>
          <a:prstGeom prst="rect">
            <a:avLst/>
          </a:prstGeom>
        </p:spPr>
      </p:pic>
      <p:pic>
        <p:nvPicPr>
          <p:cNvPr id="11" name="Bilde 10" descr="Et bilde som inneholder tekst, line, Plottdiagram, diagram&#10;&#10;Automatisk generert beskrivelse">
            <a:extLst>
              <a:ext uri="{FF2B5EF4-FFF2-40B4-BE49-F238E27FC236}">
                <a16:creationId xmlns:a16="http://schemas.microsoft.com/office/drawing/2014/main" xmlns="" id="{B08ACF07-22C7-8FF3-AFD5-D4F6CCBAB6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8576" y="21484938"/>
            <a:ext cx="7952219" cy="5458561"/>
          </a:xfrm>
          <a:prstGeom prst="rect">
            <a:avLst/>
          </a:prstGeom>
        </p:spPr>
      </p:pic>
      <p:pic>
        <p:nvPicPr>
          <p:cNvPr id="12" name="Bilde 11" descr="Et bilde som inneholder tekst, skjermbilde, line, Plottdiagram&#10;&#10;Automatisk generert beskrivelse">
            <a:extLst>
              <a:ext uri="{FF2B5EF4-FFF2-40B4-BE49-F238E27FC236}">
                <a16:creationId xmlns:a16="http://schemas.microsoft.com/office/drawing/2014/main" xmlns="" id="{EC7DFABB-AE4B-135A-31DE-694C848F255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2571" y="28055146"/>
            <a:ext cx="7958223" cy="5462682"/>
          </a:xfrm>
          <a:prstGeom prst="rect">
            <a:avLst/>
          </a:prstGeom>
        </p:spPr>
      </p:pic>
      <p:pic>
        <p:nvPicPr>
          <p:cNvPr id="13" name="Bilde 12">
            <a:extLst>
              <a:ext uri="{FF2B5EF4-FFF2-40B4-BE49-F238E27FC236}">
                <a16:creationId xmlns:a16="http://schemas.microsoft.com/office/drawing/2014/main" xmlns="" id="{FCC88F9A-504B-C1E0-2B1C-305C7CD1A5CD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470"/>
          <a:stretch/>
        </p:blipFill>
        <p:spPr>
          <a:xfrm>
            <a:off x="18245382" y="7922794"/>
            <a:ext cx="11291702" cy="16830000"/>
          </a:xfrm>
          <a:prstGeom prst="rect">
            <a:avLst/>
          </a:prstGeom>
        </p:spPr>
      </p:pic>
      <p:sp>
        <p:nvSpPr>
          <p:cNvPr id="15" name="Text box 1" descr="Text field ">
            <a:extLst>
              <a:ext uri="{FF2B5EF4-FFF2-40B4-BE49-F238E27FC236}">
                <a16:creationId xmlns:a16="http://schemas.microsoft.com/office/drawing/2014/main" xmlns="" id="{AE9BC622-4F92-E751-9718-8CF0B4B49E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1199" y="7885331"/>
            <a:ext cx="6390416" cy="9202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rIns="18000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ct val="20000"/>
              </a:spcAft>
            </a:pPr>
            <a:r>
              <a:rPr lang="nb-NO" altLang="nb-NO" sz="4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INTRODUKSJON</a:t>
            </a: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Mellomdistanseløp er lite studert sammenlignet med langdistanseløping og sprint. Sprint og langdistanseløping er relativt forskjellig biomekanisk.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eaLnBrk="1" hangingPunct="1">
              <a:spcAft>
                <a:spcPct val="20000"/>
              </a:spcAft>
            </a:pPr>
            <a:r>
              <a:rPr lang="nb-NO" altLang="nb-NO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Hvordan er mellomdistanseløping i forhold til disse ytterpunktene? </a:t>
            </a:r>
          </a:p>
          <a:p>
            <a:pPr eaLnBrk="1" hangingPunct="1">
              <a:spcAft>
                <a:spcPct val="20000"/>
              </a:spcAft>
            </a:pPr>
            <a:endParaRPr lang="nb-NO" altLang="nb-NO" sz="4000" b="1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320116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215</Words>
  <Application>Microsoft Macintosh PowerPoint</Application>
  <PresentationFormat>Tilpasset</PresentationFormat>
  <Paragraphs>31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2" baseType="lpstr">
      <vt:lpstr>Standard utforming</vt:lpstr>
      <vt:lpstr>PowerPoint-presentasjon</vt:lpstr>
    </vt:vector>
  </TitlesOfParts>
  <Company>IT-avd, 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Eirik Vikane</cp:lastModifiedBy>
  <cp:revision>137</cp:revision>
  <cp:lastPrinted>2016-05-27T08:04:33Z</cp:lastPrinted>
  <dcterms:created xsi:type="dcterms:W3CDTF">2006-11-02T13:18:58Z</dcterms:created>
  <dcterms:modified xsi:type="dcterms:W3CDTF">2023-05-25T14:52:02Z</dcterms:modified>
</cp:coreProperties>
</file>