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
  </p:notesMasterIdLst>
  <p:sldIdLst>
    <p:sldId id="261" r:id="rId2"/>
  </p:sldIdLst>
  <p:sldSz cx="42808525" cy="30279975"/>
  <p:notesSz cx="7099300" cy="10234613"/>
  <p:defaultTextStyle>
    <a:defPPr>
      <a:defRPr lang="nb-NO"/>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778">
          <p15:clr>
            <a:srgbClr val="A4A3A4"/>
          </p15:clr>
        </p15:guide>
        <p15:guide id="2" orient="horz" pos="18586">
          <p15:clr>
            <a:srgbClr val="A4A3A4"/>
          </p15:clr>
        </p15:guide>
        <p15:guide id="3" orient="horz" pos="17074">
          <p15:clr>
            <a:srgbClr val="A4A3A4"/>
          </p15:clr>
        </p15:guide>
        <p15:guide id="4" pos="745">
          <p15:clr>
            <a:srgbClr val="A4A3A4"/>
          </p15:clr>
        </p15:guide>
        <p15:guide id="5" pos="19961">
          <p15:clr>
            <a:srgbClr val="A4A3A4"/>
          </p15:clr>
        </p15:guide>
        <p15:guide id="6" pos="26361">
          <p15:clr>
            <a:srgbClr val="A4A3A4"/>
          </p15:clr>
        </p15:guide>
        <p15:guide id="7" pos="13513">
          <p15:clr>
            <a:srgbClr val="A4A3A4"/>
          </p15:clr>
        </p15:guide>
        <p15:guide id="8" pos="702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332B"/>
    <a:srgbClr val="0054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78" autoAdjust="0"/>
    <p:restoredTop sz="95730" autoAdjust="0"/>
  </p:normalViewPr>
  <p:slideViewPr>
    <p:cSldViewPr snapToGrid="0">
      <p:cViewPr>
        <p:scale>
          <a:sx n="23" d="100"/>
          <a:sy n="23" d="100"/>
        </p:scale>
        <p:origin x="615" y="96"/>
      </p:cViewPr>
      <p:guideLst>
        <p:guide orient="horz" pos="2778"/>
        <p:guide orient="horz" pos="18586"/>
        <p:guide orient="horz" pos="17074"/>
        <p:guide pos="745"/>
        <p:guide pos="19961"/>
        <p:guide pos="26361"/>
        <p:guide pos="13513"/>
        <p:guide pos="702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046"/>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037D75-92A9-409C-8B6E-CC020263C2B0}" type="doc">
      <dgm:prSet loTypeId="urn:microsoft.com/office/officeart/2005/8/layout/orgChart1" loCatId="hierarchy" qsTypeId="urn:microsoft.com/office/officeart/2005/8/quickstyle/simple3" qsCatId="simple" csTypeId="urn:microsoft.com/office/officeart/2005/8/colors/accent0_2" csCatId="mainScheme" phldr="1"/>
      <dgm:spPr/>
      <dgm:t>
        <a:bodyPr/>
        <a:lstStyle/>
        <a:p>
          <a:endParaRPr lang="nb-NO"/>
        </a:p>
      </dgm:t>
    </dgm:pt>
    <dgm:pt modelId="{7151A2B9-9DB2-4B97-980B-71D4CAF9863A}">
      <dgm:prSet phldrT="[Tekst]"/>
      <dgm:spPr/>
      <dgm:t>
        <a:bodyPr/>
        <a:lstStyle/>
        <a:p>
          <a:r>
            <a:rPr lang="nb-NO"/>
            <a:t>Utført CTa </a:t>
          </a:r>
        </a:p>
        <a:p>
          <a:r>
            <a:rPr lang="nb-NO"/>
            <a:t>n=121 / 68%</a:t>
          </a:r>
        </a:p>
      </dgm:t>
    </dgm:pt>
    <dgm:pt modelId="{8022D61C-9300-4177-9764-02EDE6AEC4A0}" type="parTrans" cxnId="{1776F1FA-1998-4750-A850-851587405DFA}">
      <dgm:prSet/>
      <dgm:spPr/>
      <dgm:t>
        <a:bodyPr/>
        <a:lstStyle/>
        <a:p>
          <a:endParaRPr lang="nb-NO"/>
        </a:p>
      </dgm:t>
    </dgm:pt>
    <dgm:pt modelId="{3AFBD966-AB12-49D7-807D-75D4C7E9BAA0}" type="sibTrans" cxnId="{1776F1FA-1998-4750-A850-851587405DFA}">
      <dgm:prSet/>
      <dgm:spPr/>
      <dgm:t>
        <a:bodyPr/>
        <a:lstStyle/>
        <a:p>
          <a:endParaRPr lang="nb-NO"/>
        </a:p>
      </dgm:t>
    </dgm:pt>
    <dgm:pt modelId="{D947AF1D-29FC-4C4D-B71B-1A92BBBE1127}">
      <dgm:prSet phldrT="[Tekst]"/>
      <dgm:spPr/>
      <dgm:t>
        <a:bodyPr/>
        <a:lstStyle/>
        <a:p>
          <a:r>
            <a:rPr lang="nb-NO"/>
            <a:t>Funn FAST</a:t>
          </a:r>
        </a:p>
        <a:p>
          <a:r>
            <a:rPr lang="nb-NO"/>
            <a:t>n=3 / 3%</a:t>
          </a:r>
        </a:p>
      </dgm:t>
    </dgm:pt>
    <dgm:pt modelId="{31CF6F4B-8F5F-49A0-95DB-17606CC29079}" type="parTrans" cxnId="{184CBD68-29C2-4006-9494-9C07613742CA}">
      <dgm:prSet/>
      <dgm:spPr/>
      <dgm:t>
        <a:bodyPr/>
        <a:lstStyle/>
        <a:p>
          <a:endParaRPr lang="nb-NO"/>
        </a:p>
      </dgm:t>
    </dgm:pt>
    <dgm:pt modelId="{18E0B0CE-F6E4-41A4-B54D-11C5EA2EAF8A}" type="sibTrans" cxnId="{184CBD68-29C2-4006-9494-9C07613742CA}">
      <dgm:prSet/>
      <dgm:spPr/>
      <dgm:t>
        <a:bodyPr/>
        <a:lstStyle/>
        <a:p>
          <a:endParaRPr lang="nb-NO"/>
        </a:p>
      </dgm:t>
    </dgm:pt>
    <dgm:pt modelId="{22EBEF72-ABBE-4104-97D1-F7236DE67933}">
      <dgm:prSet phldrT="[Tekst]"/>
      <dgm:spPr/>
      <dgm:t>
        <a:bodyPr/>
        <a:lstStyle/>
        <a:p>
          <a:r>
            <a:rPr lang="nb-NO"/>
            <a:t>FAST  ikke utført </a:t>
          </a:r>
        </a:p>
        <a:p>
          <a:r>
            <a:rPr lang="nb-NO"/>
            <a:t> n=177 / 63%</a:t>
          </a:r>
        </a:p>
      </dgm:t>
    </dgm:pt>
    <dgm:pt modelId="{4227B186-EC2C-4320-9FB3-BA5610698D97}" type="parTrans" cxnId="{D898F5F4-6743-4192-B1DF-3E9EC727D9EC}">
      <dgm:prSet/>
      <dgm:spPr/>
      <dgm:t>
        <a:bodyPr/>
        <a:lstStyle/>
        <a:p>
          <a:endParaRPr lang="nb-NO"/>
        </a:p>
      </dgm:t>
    </dgm:pt>
    <dgm:pt modelId="{B1ED69E4-8789-4764-90DD-8072C78FC5A8}" type="sibTrans" cxnId="{D898F5F4-6743-4192-B1DF-3E9EC727D9EC}">
      <dgm:prSet/>
      <dgm:spPr/>
      <dgm:t>
        <a:bodyPr/>
        <a:lstStyle/>
        <a:p>
          <a:endParaRPr lang="nb-NO"/>
        </a:p>
      </dgm:t>
    </dgm:pt>
    <dgm:pt modelId="{3C9ED4A4-7EAA-4AF4-BA3F-C5DEDBBBA936}">
      <dgm:prSet phldrT="[Tekst]"/>
      <dgm:spPr/>
      <dgm:t>
        <a:bodyPr/>
        <a:lstStyle/>
        <a:p>
          <a:r>
            <a:rPr lang="nb-NO"/>
            <a:t>Ikke funn FAST </a:t>
          </a:r>
        </a:p>
        <a:p>
          <a:r>
            <a:rPr lang="nb-NO"/>
            <a:t>n=100 / 97%</a:t>
          </a:r>
        </a:p>
      </dgm:t>
    </dgm:pt>
    <dgm:pt modelId="{495D0A46-5E29-4FC6-9DC1-BBCA117FC845}" type="parTrans" cxnId="{DFB98C5A-EBA5-46A4-8D71-28460EF5B1D3}">
      <dgm:prSet/>
      <dgm:spPr/>
      <dgm:t>
        <a:bodyPr/>
        <a:lstStyle/>
        <a:p>
          <a:endParaRPr lang="nb-NO"/>
        </a:p>
      </dgm:t>
    </dgm:pt>
    <dgm:pt modelId="{ED259629-62D8-4626-AD08-437FBDB0AF94}" type="sibTrans" cxnId="{DFB98C5A-EBA5-46A4-8D71-28460EF5B1D3}">
      <dgm:prSet/>
      <dgm:spPr/>
      <dgm:t>
        <a:bodyPr/>
        <a:lstStyle/>
        <a:p>
          <a:endParaRPr lang="nb-NO"/>
        </a:p>
      </dgm:t>
    </dgm:pt>
    <dgm:pt modelId="{C2EA7E3A-ED65-4393-AC1D-FFFF1816F57B}">
      <dgm:prSet phldrT="[Tekst]"/>
      <dgm:spPr/>
      <dgm:t>
        <a:bodyPr/>
        <a:lstStyle/>
        <a:p>
          <a:r>
            <a:rPr lang="nb-NO"/>
            <a:t>Ikke CTa </a:t>
          </a:r>
        </a:p>
        <a:p>
          <a:r>
            <a:rPr lang="nb-NO"/>
            <a:t>n= 48 / 48% </a:t>
          </a:r>
        </a:p>
      </dgm:t>
    </dgm:pt>
    <dgm:pt modelId="{1B5B047C-61FE-420B-8224-8BA06A5EAD6A}" type="parTrans" cxnId="{B4971502-6B6F-44F6-9638-896722C4ECE0}">
      <dgm:prSet/>
      <dgm:spPr/>
      <dgm:t>
        <a:bodyPr/>
        <a:lstStyle/>
        <a:p>
          <a:endParaRPr lang="nb-NO"/>
        </a:p>
      </dgm:t>
    </dgm:pt>
    <dgm:pt modelId="{0E617F78-2918-451A-9F01-4B395B3B06EC}" type="sibTrans" cxnId="{B4971502-6B6F-44F6-9638-896722C4ECE0}">
      <dgm:prSet/>
      <dgm:spPr/>
      <dgm:t>
        <a:bodyPr/>
        <a:lstStyle/>
        <a:p>
          <a:endParaRPr lang="nb-NO"/>
        </a:p>
      </dgm:t>
    </dgm:pt>
    <dgm:pt modelId="{B63A3323-CCD1-4146-B3A9-EF286F892EF9}">
      <dgm:prSet phldrT="[Tekst]"/>
      <dgm:spPr/>
      <dgm:t>
        <a:bodyPr/>
        <a:lstStyle/>
        <a:p>
          <a:r>
            <a:rPr lang="nb-NO"/>
            <a:t>Utført CTa </a:t>
          </a:r>
        </a:p>
        <a:p>
          <a:r>
            <a:rPr lang="nb-NO"/>
            <a:t>n=52 / 52%</a:t>
          </a:r>
        </a:p>
      </dgm:t>
    </dgm:pt>
    <dgm:pt modelId="{4D6328E9-021F-4370-97E1-89E2517C38AA}" type="parTrans" cxnId="{0F8B850F-F1DF-4D8F-AFBA-37978254972A}">
      <dgm:prSet/>
      <dgm:spPr/>
      <dgm:t>
        <a:bodyPr/>
        <a:lstStyle/>
        <a:p>
          <a:endParaRPr lang="nb-NO"/>
        </a:p>
      </dgm:t>
    </dgm:pt>
    <dgm:pt modelId="{A541D0B2-86F7-4D22-9719-CAD1E15C3D1A}" type="sibTrans" cxnId="{0F8B850F-F1DF-4D8F-AFBA-37978254972A}">
      <dgm:prSet/>
      <dgm:spPr/>
      <dgm:t>
        <a:bodyPr/>
        <a:lstStyle/>
        <a:p>
          <a:endParaRPr lang="nb-NO"/>
        </a:p>
      </dgm:t>
    </dgm:pt>
    <dgm:pt modelId="{0815A5E2-6D41-44F5-92DA-715A3F857862}">
      <dgm:prSet phldrT="[Tekst]"/>
      <dgm:spPr/>
      <dgm:t>
        <a:bodyPr/>
        <a:lstStyle/>
        <a:p>
          <a:r>
            <a:rPr lang="nb-NO"/>
            <a:t>Funn CTa  (Falsk negative pasienter) </a:t>
          </a:r>
        </a:p>
        <a:p>
          <a:r>
            <a:rPr lang="nb-NO"/>
            <a:t>n=0 / 0%</a:t>
          </a:r>
        </a:p>
      </dgm:t>
    </dgm:pt>
    <dgm:pt modelId="{52D69074-696F-4B64-8F30-004B3C56E4B5}" type="parTrans" cxnId="{F0BE8901-CD7E-489D-A030-A397635DD83F}">
      <dgm:prSet/>
      <dgm:spPr/>
      <dgm:t>
        <a:bodyPr/>
        <a:lstStyle/>
        <a:p>
          <a:endParaRPr lang="nb-NO"/>
        </a:p>
      </dgm:t>
    </dgm:pt>
    <dgm:pt modelId="{E388E6F9-A2E9-4042-B646-706E2F00CC95}" type="sibTrans" cxnId="{F0BE8901-CD7E-489D-A030-A397635DD83F}">
      <dgm:prSet/>
      <dgm:spPr/>
      <dgm:t>
        <a:bodyPr/>
        <a:lstStyle/>
        <a:p>
          <a:endParaRPr lang="nb-NO"/>
        </a:p>
      </dgm:t>
    </dgm:pt>
    <dgm:pt modelId="{D7D8A833-87BF-4995-9676-171623DCEB74}">
      <dgm:prSet phldrT="[Tekst]"/>
      <dgm:spPr/>
      <dgm:t>
        <a:bodyPr/>
        <a:lstStyle/>
        <a:p>
          <a:r>
            <a:rPr lang="nb-NO"/>
            <a:t>Ikke Funn CTa (Sann friske pasienter) </a:t>
          </a:r>
        </a:p>
        <a:p>
          <a:r>
            <a:rPr lang="nb-NO"/>
            <a:t>n=52 / 100%</a:t>
          </a:r>
        </a:p>
      </dgm:t>
    </dgm:pt>
    <dgm:pt modelId="{3C96DC79-6490-4E87-A706-A2543E8B5183}" type="parTrans" cxnId="{B4470EA7-AE5D-4AFE-BF3C-F9293FF81191}">
      <dgm:prSet/>
      <dgm:spPr/>
      <dgm:t>
        <a:bodyPr/>
        <a:lstStyle/>
        <a:p>
          <a:endParaRPr lang="nb-NO"/>
        </a:p>
      </dgm:t>
    </dgm:pt>
    <dgm:pt modelId="{7289C26E-57C0-4B4D-B152-AA0EE2AACFCA}" type="sibTrans" cxnId="{B4470EA7-AE5D-4AFE-BF3C-F9293FF81191}">
      <dgm:prSet/>
      <dgm:spPr/>
      <dgm:t>
        <a:bodyPr/>
        <a:lstStyle/>
        <a:p>
          <a:endParaRPr lang="nb-NO"/>
        </a:p>
      </dgm:t>
    </dgm:pt>
    <dgm:pt modelId="{E2F9D330-8FF9-4C9D-BDE8-97083321B8DE}">
      <dgm:prSet phldrT="[Tekst]"/>
      <dgm:spPr/>
      <dgm:t>
        <a:bodyPr/>
        <a:lstStyle/>
        <a:p>
          <a:r>
            <a:rPr lang="nb-NO" dirty="0"/>
            <a:t>Utført </a:t>
          </a:r>
          <a:r>
            <a:rPr lang="nb-NO" dirty="0" err="1"/>
            <a:t>CTa</a:t>
          </a:r>
          <a:r>
            <a:rPr lang="nb-NO" dirty="0"/>
            <a:t> </a:t>
          </a:r>
        </a:p>
        <a:p>
          <a:r>
            <a:rPr lang="nb-NO" dirty="0"/>
            <a:t>n=3 / 100%</a:t>
          </a:r>
        </a:p>
      </dgm:t>
    </dgm:pt>
    <dgm:pt modelId="{0D41AEEA-5905-40C3-846D-0B3DC54A3040}" type="parTrans" cxnId="{77BB66ED-E872-4F83-A8B1-F506196AC6D6}">
      <dgm:prSet/>
      <dgm:spPr/>
      <dgm:t>
        <a:bodyPr/>
        <a:lstStyle/>
        <a:p>
          <a:endParaRPr lang="nb-NO"/>
        </a:p>
      </dgm:t>
    </dgm:pt>
    <dgm:pt modelId="{C8B279CC-82FD-4D79-ACF9-CBBB30FA3F0D}" type="sibTrans" cxnId="{77BB66ED-E872-4F83-A8B1-F506196AC6D6}">
      <dgm:prSet/>
      <dgm:spPr/>
      <dgm:t>
        <a:bodyPr/>
        <a:lstStyle/>
        <a:p>
          <a:endParaRPr lang="nb-NO"/>
        </a:p>
      </dgm:t>
    </dgm:pt>
    <dgm:pt modelId="{E89DB632-EB8F-4CFF-8A65-47CD51148E2E}">
      <dgm:prSet phldrT="[Tekst]"/>
      <dgm:spPr/>
      <dgm:t>
        <a:bodyPr/>
        <a:lstStyle/>
        <a:p>
          <a:r>
            <a:rPr lang="nb-NO"/>
            <a:t>Funn CTa (Sann syke pasienter) </a:t>
          </a:r>
        </a:p>
        <a:p>
          <a:r>
            <a:rPr lang="nb-NO"/>
            <a:t>n=2 / 66%</a:t>
          </a:r>
        </a:p>
      </dgm:t>
    </dgm:pt>
    <dgm:pt modelId="{C29D394A-892D-4687-9A79-A3290F317D89}" type="parTrans" cxnId="{7913C251-4E00-40E1-88F2-7C52911D5783}">
      <dgm:prSet/>
      <dgm:spPr/>
      <dgm:t>
        <a:bodyPr/>
        <a:lstStyle/>
        <a:p>
          <a:endParaRPr lang="nb-NO"/>
        </a:p>
      </dgm:t>
    </dgm:pt>
    <dgm:pt modelId="{9765687F-3AD8-4C9A-A3AD-6EE98A960D79}" type="sibTrans" cxnId="{7913C251-4E00-40E1-88F2-7C52911D5783}">
      <dgm:prSet/>
      <dgm:spPr/>
      <dgm:t>
        <a:bodyPr/>
        <a:lstStyle/>
        <a:p>
          <a:endParaRPr lang="nb-NO"/>
        </a:p>
      </dgm:t>
    </dgm:pt>
    <dgm:pt modelId="{C2571DF5-EF7A-44DB-B23E-37F9D0C7C153}">
      <dgm:prSet phldrT="[Tekst]"/>
      <dgm:spPr/>
      <dgm:t>
        <a:bodyPr/>
        <a:lstStyle/>
        <a:p>
          <a:r>
            <a:rPr lang="nb-NO"/>
            <a:t>Ikke funn CTa (Falsk positive pasienter) </a:t>
          </a:r>
        </a:p>
        <a:p>
          <a:r>
            <a:rPr lang="nb-NO"/>
            <a:t>n=1 / 33% **</a:t>
          </a:r>
        </a:p>
      </dgm:t>
    </dgm:pt>
    <dgm:pt modelId="{D3313494-A24E-492D-8DEB-F78DC9AEE8D4}" type="parTrans" cxnId="{68FD0727-FD70-4AE9-9644-16BC9F1E62C8}">
      <dgm:prSet/>
      <dgm:spPr/>
      <dgm:t>
        <a:bodyPr/>
        <a:lstStyle/>
        <a:p>
          <a:endParaRPr lang="nb-NO"/>
        </a:p>
      </dgm:t>
    </dgm:pt>
    <dgm:pt modelId="{5320548D-E96F-4E4D-934D-11381AE7CEFC}" type="sibTrans" cxnId="{68FD0727-FD70-4AE9-9644-16BC9F1E62C8}">
      <dgm:prSet/>
      <dgm:spPr/>
      <dgm:t>
        <a:bodyPr/>
        <a:lstStyle/>
        <a:p>
          <a:endParaRPr lang="nb-NO"/>
        </a:p>
      </dgm:t>
    </dgm:pt>
    <dgm:pt modelId="{C353F32D-C2F1-4633-BEFC-D7DDF10F2B87}">
      <dgm:prSet phldrT="[Tekst]"/>
      <dgm:spPr/>
      <dgm:t>
        <a:bodyPr/>
        <a:lstStyle/>
        <a:p>
          <a:r>
            <a:rPr lang="nb-NO"/>
            <a:t>Ikke utført CTa </a:t>
          </a:r>
        </a:p>
        <a:p>
          <a:r>
            <a:rPr lang="nb-NO"/>
            <a:t>n=56 / 32%</a:t>
          </a:r>
        </a:p>
      </dgm:t>
    </dgm:pt>
    <dgm:pt modelId="{ABABF040-42E0-42EA-940D-88E9408872AB}" type="parTrans" cxnId="{97498B77-0355-4CF9-A103-D16DE6168707}">
      <dgm:prSet/>
      <dgm:spPr/>
      <dgm:t>
        <a:bodyPr/>
        <a:lstStyle/>
        <a:p>
          <a:endParaRPr lang="nb-NO"/>
        </a:p>
      </dgm:t>
    </dgm:pt>
    <dgm:pt modelId="{FCC881DE-2300-4D9A-9D88-D0912FF46706}" type="sibTrans" cxnId="{97498B77-0355-4CF9-A103-D16DE6168707}">
      <dgm:prSet/>
      <dgm:spPr/>
      <dgm:t>
        <a:bodyPr/>
        <a:lstStyle/>
        <a:p>
          <a:endParaRPr lang="nb-NO"/>
        </a:p>
      </dgm:t>
    </dgm:pt>
    <dgm:pt modelId="{5FD57567-97F2-4735-AEE3-405F1E5CCFE9}">
      <dgm:prSet phldrT="[Tekst]"/>
      <dgm:spPr/>
      <dgm:t>
        <a:bodyPr/>
        <a:lstStyle/>
        <a:p>
          <a:r>
            <a:rPr lang="nb-NO"/>
            <a:t>Funn CTa </a:t>
          </a:r>
        </a:p>
        <a:p>
          <a:r>
            <a:rPr lang="nb-NO"/>
            <a:t>n=7 / 4%</a:t>
          </a:r>
        </a:p>
      </dgm:t>
    </dgm:pt>
    <dgm:pt modelId="{160E4EC8-C07B-4352-84D6-A4592D1A9762}" type="parTrans" cxnId="{74F2425E-61A2-41EE-BEB0-B7CFCE0F2126}">
      <dgm:prSet/>
      <dgm:spPr/>
      <dgm:t>
        <a:bodyPr/>
        <a:lstStyle/>
        <a:p>
          <a:endParaRPr lang="nb-NO"/>
        </a:p>
      </dgm:t>
    </dgm:pt>
    <dgm:pt modelId="{B4061AC7-1666-48D5-9033-60DD33DC76D5}" type="sibTrans" cxnId="{74F2425E-61A2-41EE-BEB0-B7CFCE0F2126}">
      <dgm:prSet/>
      <dgm:spPr/>
      <dgm:t>
        <a:bodyPr/>
        <a:lstStyle/>
        <a:p>
          <a:endParaRPr lang="nb-NO"/>
        </a:p>
      </dgm:t>
    </dgm:pt>
    <dgm:pt modelId="{0813C942-5F35-4937-823A-37B3A278C49A}">
      <dgm:prSet phldrT="[Tekst]"/>
      <dgm:spPr/>
      <dgm:t>
        <a:bodyPr/>
        <a:lstStyle/>
        <a:p>
          <a:r>
            <a:rPr lang="nb-NO"/>
            <a:t>Ikke funn CTa </a:t>
          </a:r>
        </a:p>
        <a:p>
          <a:r>
            <a:rPr lang="nb-NO"/>
            <a:t>n= 114 / 64%</a:t>
          </a:r>
        </a:p>
      </dgm:t>
    </dgm:pt>
    <dgm:pt modelId="{432CC39E-A4FB-4F4B-96A2-1FFFE0C71536}" type="parTrans" cxnId="{4D9F11F7-AE21-4307-9671-4CB8AD2653CD}">
      <dgm:prSet/>
      <dgm:spPr/>
      <dgm:t>
        <a:bodyPr/>
        <a:lstStyle/>
        <a:p>
          <a:endParaRPr lang="nb-NO"/>
        </a:p>
      </dgm:t>
    </dgm:pt>
    <dgm:pt modelId="{7C02B318-0F8E-4C27-A0D4-29A297D0E593}" type="sibTrans" cxnId="{4D9F11F7-AE21-4307-9671-4CB8AD2653CD}">
      <dgm:prSet/>
      <dgm:spPr/>
      <dgm:t>
        <a:bodyPr/>
        <a:lstStyle/>
        <a:p>
          <a:endParaRPr lang="nb-NO"/>
        </a:p>
      </dgm:t>
    </dgm:pt>
    <dgm:pt modelId="{ECB91A90-1CE7-43C8-865B-6CAFF89120A0}">
      <dgm:prSet phldrT="[Tekst]"/>
      <dgm:spPr/>
      <dgm:t>
        <a:bodyPr/>
        <a:lstStyle/>
        <a:p>
          <a:r>
            <a:rPr lang="nb-NO"/>
            <a:t>FAST utført</a:t>
          </a:r>
        </a:p>
        <a:p>
          <a:r>
            <a:rPr lang="nb-NO"/>
            <a:t>n=</a:t>
          </a:r>
          <a:r>
            <a:rPr lang="nb-NO" b="0" i="0" u="none"/>
            <a:t>103 / 37%</a:t>
          </a:r>
          <a:endParaRPr lang="nb-NO"/>
        </a:p>
      </dgm:t>
    </dgm:pt>
    <dgm:pt modelId="{6BED1691-7CAD-49F9-AEDA-B4EC363BB8D5}" type="parTrans" cxnId="{01E8C0DE-1A60-4308-ABB2-BBE5D7EAEDA3}">
      <dgm:prSet/>
      <dgm:spPr/>
      <dgm:t>
        <a:bodyPr/>
        <a:lstStyle/>
        <a:p>
          <a:endParaRPr lang="nb-NO"/>
        </a:p>
      </dgm:t>
    </dgm:pt>
    <dgm:pt modelId="{7D290462-C6C8-4583-A5AB-E63B0D29AADE}" type="sibTrans" cxnId="{01E8C0DE-1A60-4308-ABB2-BBE5D7EAEDA3}">
      <dgm:prSet/>
      <dgm:spPr/>
      <dgm:t>
        <a:bodyPr/>
        <a:lstStyle/>
        <a:p>
          <a:endParaRPr lang="nb-NO"/>
        </a:p>
      </dgm:t>
    </dgm:pt>
    <dgm:pt modelId="{D1A714F9-2B1C-4DB3-AC75-DDD385F96D22}" type="pres">
      <dgm:prSet presAssocID="{B2037D75-92A9-409C-8B6E-CC020263C2B0}" presName="hierChild1" presStyleCnt="0">
        <dgm:presLayoutVars>
          <dgm:orgChart val="1"/>
          <dgm:chPref val="1"/>
          <dgm:dir/>
          <dgm:animOne val="branch"/>
          <dgm:animLvl val="lvl"/>
          <dgm:resizeHandles/>
        </dgm:presLayoutVars>
      </dgm:prSet>
      <dgm:spPr/>
    </dgm:pt>
    <dgm:pt modelId="{06161B43-9FF3-436C-87F4-E5B3C3959CE1}" type="pres">
      <dgm:prSet presAssocID="{ECB91A90-1CE7-43C8-865B-6CAFF89120A0}" presName="hierRoot1" presStyleCnt="0">
        <dgm:presLayoutVars>
          <dgm:hierBranch val="init"/>
        </dgm:presLayoutVars>
      </dgm:prSet>
      <dgm:spPr/>
    </dgm:pt>
    <dgm:pt modelId="{ACF50F3E-AC01-4890-BB00-8BC65E76661F}" type="pres">
      <dgm:prSet presAssocID="{ECB91A90-1CE7-43C8-865B-6CAFF89120A0}" presName="rootComposite1" presStyleCnt="0"/>
      <dgm:spPr/>
    </dgm:pt>
    <dgm:pt modelId="{5EABEDFB-3DEA-4640-864D-0DFA9426DA1C}" type="pres">
      <dgm:prSet presAssocID="{ECB91A90-1CE7-43C8-865B-6CAFF89120A0}" presName="rootText1" presStyleLbl="node0" presStyleIdx="0" presStyleCnt="2">
        <dgm:presLayoutVars>
          <dgm:chPref val="3"/>
        </dgm:presLayoutVars>
      </dgm:prSet>
      <dgm:spPr/>
    </dgm:pt>
    <dgm:pt modelId="{9D26794B-2737-438F-AD4D-5DFB46D5DB23}" type="pres">
      <dgm:prSet presAssocID="{ECB91A90-1CE7-43C8-865B-6CAFF89120A0}" presName="rootConnector1" presStyleLbl="node1" presStyleIdx="0" presStyleCnt="0"/>
      <dgm:spPr/>
    </dgm:pt>
    <dgm:pt modelId="{E6F06809-E3AB-4CF8-9681-3F46A8C0D51B}" type="pres">
      <dgm:prSet presAssocID="{ECB91A90-1CE7-43C8-865B-6CAFF89120A0}" presName="hierChild2" presStyleCnt="0"/>
      <dgm:spPr/>
    </dgm:pt>
    <dgm:pt modelId="{7905F83E-A6F2-41EA-9001-220232202D47}" type="pres">
      <dgm:prSet presAssocID="{31CF6F4B-8F5F-49A0-95DB-17606CC29079}" presName="Name37" presStyleLbl="parChTrans1D2" presStyleIdx="0" presStyleCnt="4"/>
      <dgm:spPr/>
    </dgm:pt>
    <dgm:pt modelId="{EC3CA586-30B5-488E-A4EC-81EDD6712A0A}" type="pres">
      <dgm:prSet presAssocID="{D947AF1D-29FC-4C4D-B71B-1A92BBBE1127}" presName="hierRoot2" presStyleCnt="0">
        <dgm:presLayoutVars>
          <dgm:hierBranch val="init"/>
        </dgm:presLayoutVars>
      </dgm:prSet>
      <dgm:spPr/>
    </dgm:pt>
    <dgm:pt modelId="{DD542F02-315A-4FB3-8DF3-A62050E47C17}" type="pres">
      <dgm:prSet presAssocID="{D947AF1D-29FC-4C4D-B71B-1A92BBBE1127}" presName="rootComposite" presStyleCnt="0"/>
      <dgm:spPr/>
    </dgm:pt>
    <dgm:pt modelId="{C728D7AC-B42C-4D84-9F73-C799473C5DD8}" type="pres">
      <dgm:prSet presAssocID="{D947AF1D-29FC-4C4D-B71B-1A92BBBE1127}" presName="rootText" presStyleLbl="node2" presStyleIdx="0" presStyleCnt="4" custLinFactNeighborX="2151" custLinFactNeighborY="-5325">
        <dgm:presLayoutVars>
          <dgm:chPref val="3"/>
        </dgm:presLayoutVars>
      </dgm:prSet>
      <dgm:spPr/>
    </dgm:pt>
    <dgm:pt modelId="{68E2D210-7DC1-4756-85EF-C1EC75FCE740}" type="pres">
      <dgm:prSet presAssocID="{D947AF1D-29FC-4C4D-B71B-1A92BBBE1127}" presName="rootConnector" presStyleLbl="node2" presStyleIdx="0" presStyleCnt="4"/>
      <dgm:spPr/>
    </dgm:pt>
    <dgm:pt modelId="{B9501552-B6C7-4FA9-B60A-9B33B4A30194}" type="pres">
      <dgm:prSet presAssocID="{D947AF1D-29FC-4C4D-B71B-1A92BBBE1127}" presName="hierChild4" presStyleCnt="0"/>
      <dgm:spPr/>
    </dgm:pt>
    <dgm:pt modelId="{3F1C7CC7-FCB7-4C6E-B049-3E4AFF4C8601}" type="pres">
      <dgm:prSet presAssocID="{0D41AEEA-5905-40C3-846D-0B3DC54A3040}" presName="Name37" presStyleLbl="parChTrans1D3" presStyleIdx="0" presStyleCnt="5"/>
      <dgm:spPr/>
    </dgm:pt>
    <dgm:pt modelId="{00E73343-7763-4685-9BA9-60E578465777}" type="pres">
      <dgm:prSet presAssocID="{E2F9D330-8FF9-4C9D-BDE8-97083321B8DE}" presName="hierRoot2" presStyleCnt="0">
        <dgm:presLayoutVars>
          <dgm:hierBranch val="init"/>
        </dgm:presLayoutVars>
      </dgm:prSet>
      <dgm:spPr/>
    </dgm:pt>
    <dgm:pt modelId="{EE99AED0-3C23-48D6-9414-E8F96D3A708A}" type="pres">
      <dgm:prSet presAssocID="{E2F9D330-8FF9-4C9D-BDE8-97083321B8DE}" presName="rootComposite" presStyleCnt="0"/>
      <dgm:spPr/>
    </dgm:pt>
    <dgm:pt modelId="{FFF06BD6-81A3-4425-B2D9-C95848F5F074}" type="pres">
      <dgm:prSet presAssocID="{E2F9D330-8FF9-4C9D-BDE8-97083321B8DE}" presName="rootText" presStyleLbl="node3" presStyleIdx="0" presStyleCnt="5">
        <dgm:presLayoutVars>
          <dgm:chPref val="3"/>
        </dgm:presLayoutVars>
      </dgm:prSet>
      <dgm:spPr/>
    </dgm:pt>
    <dgm:pt modelId="{498DC4E6-B10B-4D6B-BC54-9DEBF4A518D7}" type="pres">
      <dgm:prSet presAssocID="{E2F9D330-8FF9-4C9D-BDE8-97083321B8DE}" presName="rootConnector" presStyleLbl="node3" presStyleIdx="0" presStyleCnt="5"/>
      <dgm:spPr/>
    </dgm:pt>
    <dgm:pt modelId="{E5004F01-1F43-4FF0-B95B-E0C7A6D877D4}" type="pres">
      <dgm:prSet presAssocID="{E2F9D330-8FF9-4C9D-BDE8-97083321B8DE}" presName="hierChild4" presStyleCnt="0"/>
      <dgm:spPr/>
    </dgm:pt>
    <dgm:pt modelId="{155A1888-BE9E-4465-B074-2F18DBB52322}" type="pres">
      <dgm:prSet presAssocID="{C29D394A-892D-4687-9A79-A3290F317D89}" presName="Name37" presStyleLbl="parChTrans1D4" presStyleIdx="0" presStyleCnt="4"/>
      <dgm:spPr/>
    </dgm:pt>
    <dgm:pt modelId="{E5D3F855-7CAE-4902-A8F8-BED52F992A1E}" type="pres">
      <dgm:prSet presAssocID="{E89DB632-EB8F-4CFF-8A65-47CD51148E2E}" presName="hierRoot2" presStyleCnt="0">
        <dgm:presLayoutVars>
          <dgm:hierBranch val="init"/>
        </dgm:presLayoutVars>
      </dgm:prSet>
      <dgm:spPr/>
    </dgm:pt>
    <dgm:pt modelId="{AF678D06-8F77-4F05-9B78-7BDB9EA49BA3}" type="pres">
      <dgm:prSet presAssocID="{E89DB632-EB8F-4CFF-8A65-47CD51148E2E}" presName="rootComposite" presStyleCnt="0"/>
      <dgm:spPr/>
    </dgm:pt>
    <dgm:pt modelId="{A04BE559-7FE0-41B9-BE65-5C03DE25282B}" type="pres">
      <dgm:prSet presAssocID="{E89DB632-EB8F-4CFF-8A65-47CD51148E2E}" presName="rootText" presStyleLbl="node4" presStyleIdx="0" presStyleCnt="4">
        <dgm:presLayoutVars>
          <dgm:chPref val="3"/>
        </dgm:presLayoutVars>
      </dgm:prSet>
      <dgm:spPr/>
    </dgm:pt>
    <dgm:pt modelId="{EF787651-E07B-4C6C-8718-4149B750E7B9}" type="pres">
      <dgm:prSet presAssocID="{E89DB632-EB8F-4CFF-8A65-47CD51148E2E}" presName="rootConnector" presStyleLbl="node4" presStyleIdx="0" presStyleCnt="4"/>
      <dgm:spPr/>
    </dgm:pt>
    <dgm:pt modelId="{7B41035A-34D6-4D97-8050-4FE1C12CFA31}" type="pres">
      <dgm:prSet presAssocID="{E89DB632-EB8F-4CFF-8A65-47CD51148E2E}" presName="hierChild4" presStyleCnt="0"/>
      <dgm:spPr/>
    </dgm:pt>
    <dgm:pt modelId="{4D74A042-8026-4150-90C7-75017076339B}" type="pres">
      <dgm:prSet presAssocID="{E89DB632-EB8F-4CFF-8A65-47CD51148E2E}" presName="hierChild5" presStyleCnt="0"/>
      <dgm:spPr/>
    </dgm:pt>
    <dgm:pt modelId="{BEE8D2BB-24D5-426C-9E68-25100FADFA0D}" type="pres">
      <dgm:prSet presAssocID="{D3313494-A24E-492D-8DEB-F78DC9AEE8D4}" presName="Name37" presStyleLbl="parChTrans1D4" presStyleIdx="1" presStyleCnt="4"/>
      <dgm:spPr/>
    </dgm:pt>
    <dgm:pt modelId="{05983F80-4951-4911-9E5C-B5BD60A8D36A}" type="pres">
      <dgm:prSet presAssocID="{C2571DF5-EF7A-44DB-B23E-37F9D0C7C153}" presName="hierRoot2" presStyleCnt="0">
        <dgm:presLayoutVars>
          <dgm:hierBranch val="init"/>
        </dgm:presLayoutVars>
      </dgm:prSet>
      <dgm:spPr/>
    </dgm:pt>
    <dgm:pt modelId="{E89982E0-29CD-47B4-8F0E-5BBDB2E58F51}" type="pres">
      <dgm:prSet presAssocID="{C2571DF5-EF7A-44DB-B23E-37F9D0C7C153}" presName="rootComposite" presStyleCnt="0"/>
      <dgm:spPr/>
    </dgm:pt>
    <dgm:pt modelId="{D6646D4C-AFFD-44A9-BD8C-470C66DEB385}" type="pres">
      <dgm:prSet presAssocID="{C2571DF5-EF7A-44DB-B23E-37F9D0C7C153}" presName="rootText" presStyleLbl="node4" presStyleIdx="1" presStyleCnt="4">
        <dgm:presLayoutVars>
          <dgm:chPref val="3"/>
        </dgm:presLayoutVars>
      </dgm:prSet>
      <dgm:spPr/>
    </dgm:pt>
    <dgm:pt modelId="{574CB49B-FF72-48A3-8DAB-5277CD5B9170}" type="pres">
      <dgm:prSet presAssocID="{C2571DF5-EF7A-44DB-B23E-37F9D0C7C153}" presName="rootConnector" presStyleLbl="node4" presStyleIdx="1" presStyleCnt="4"/>
      <dgm:spPr/>
    </dgm:pt>
    <dgm:pt modelId="{8078092F-13E1-46DC-9017-EEB2FCB85F45}" type="pres">
      <dgm:prSet presAssocID="{C2571DF5-EF7A-44DB-B23E-37F9D0C7C153}" presName="hierChild4" presStyleCnt="0"/>
      <dgm:spPr/>
    </dgm:pt>
    <dgm:pt modelId="{A81A151A-55FC-43FA-BD59-726016A16126}" type="pres">
      <dgm:prSet presAssocID="{C2571DF5-EF7A-44DB-B23E-37F9D0C7C153}" presName="hierChild5" presStyleCnt="0"/>
      <dgm:spPr/>
    </dgm:pt>
    <dgm:pt modelId="{8DCF46C7-1472-400E-A845-07D6677F6242}" type="pres">
      <dgm:prSet presAssocID="{E2F9D330-8FF9-4C9D-BDE8-97083321B8DE}" presName="hierChild5" presStyleCnt="0"/>
      <dgm:spPr/>
    </dgm:pt>
    <dgm:pt modelId="{3B4B5EC7-7C15-462C-8D5E-5A66B65E2E70}" type="pres">
      <dgm:prSet presAssocID="{D947AF1D-29FC-4C4D-B71B-1A92BBBE1127}" presName="hierChild5" presStyleCnt="0"/>
      <dgm:spPr/>
    </dgm:pt>
    <dgm:pt modelId="{AC91B0E5-00CE-4838-8C82-998F1C1D0590}" type="pres">
      <dgm:prSet presAssocID="{495D0A46-5E29-4FC6-9DC1-BBCA117FC845}" presName="Name37" presStyleLbl="parChTrans1D2" presStyleIdx="1" presStyleCnt="4"/>
      <dgm:spPr/>
    </dgm:pt>
    <dgm:pt modelId="{46CC6E73-C54E-436F-96B9-9CAEEC2457BE}" type="pres">
      <dgm:prSet presAssocID="{3C9ED4A4-7EAA-4AF4-BA3F-C5DEDBBBA936}" presName="hierRoot2" presStyleCnt="0">
        <dgm:presLayoutVars>
          <dgm:hierBranch val="init"/>
        </dgm:presLayoutVars>
      </dgm:prSet>
      <dgm:spPr/>
    </dgm:pt>
    <dgm:pt modelId="{2A605818-F758-4B85-99D6-B6C3515D7659}" type="pres">
      <dgm:prSet presAssocID="{3C9ED4A4-7EAA-4AF4-BA3F-C5DEDBBBA936}" presName="rootComposite" presStyleCnt="0"/>
      <dgm:spPr/>
    </dgm:pt>
    <dgm:pt modelId="{2B2F0F6B-5C87-4958-A465-63BFAE8CD437}" type="pres">
      <dgm:prSet presAssocID="{3C9ED4A4-7EAA-4AF4-BA3F-C5DEDBBBA936}" presName="rootText" presStyleLbl="node2" presStyleIdx="1" presStyleCnt="4">
        <dgm:presLayoutVars>
          <dgm:chPref val="3"/>
        </dgm:presLayoutVars>
      </dgm:prSet>
      <dgm:spPr/>
    </dgm:pt>
    <dgm:pt modelId="{070032B7-C2B9-46DB-BF18-84221F66A4D0}" type="pres">
      <dgm:prSet presAssocID="{3C9ED4A4-7EAA-4AF4-BA3F-C5DEDBBBA936}" presName="rootConnector" presStyleLbl="node2" presStyleIdx="1" presStyleCnt="4"/>
      <dgm:spPr/>
    </dgm:pt>
    <dgm:pt modelId="{394570E0-F5A0-44CE-9683-D7D6ED5C300C}" type="pres">
      <dgm:prSet presAssocID="{3C9ED4A4-7EAA-4AF4-BA3F-C5DEDBBBA936}" presName="hierChild4" presStyleCnt="0"/>
      <dgm:spPr/>
    </dgm:pt>
    <dgm:pt modelId="{469FE105-5B72-4CD8-9529-16313EFBF722}" type="pres">
      <dgm:prSet presAssocID="{1B5B047C-61FE-420B-8224-8BA06A5EAD6A}" presName="Name37" presStyleLbl="parChTrans1D3" presStyleIdx="1" presStyleCnt="5"/>
      <dgm:spPr/>
    </dgm:pt>
    <dgm:pt modelId="{E349BCEC-9975-47EF-8F1C-8ACCABEF1658}" type="pres">
      <dgm:prSet presAssocID="{C2EA7E3A-ED65-4393-AC1D-FFFF1816F57B}" presName="hierRoot2" presStyleCnt="0">
        <dgm:presLayoutVars>
          <dgm:hierBranch val="init"/>
        </dgm:presLayoutVars>
      </dgm:prSet>
      <dgm:spPr/>
    </dgm:pt>
    <dgm:pt modelId="{15B6B966-7F3D-458C-BE4E-31019A2639B3}" type="pres">
      <dgm:prSet presAssocID="{C2EA7E3A-ED65-4393-AC1D-FFFF1816F57B}" presName="rootComposite" presStyleCnt="0"/>
      <dgm:spPr/>
    </dgm:pt>
    <dgm:pt modelId="{CFFE265F-D73D-440C-B72E-89D3E13B2A74}" type="pres">
      <dgm:prSet presAssocID="{C2EA7E3A-ED65-4393-AC1D-FFFF1816F57B}" presName="rootText" presStyleLbl="node3" presStyleIdx="1" presStyleCnt="5">
        <dgm:presLayoutVars>
          <dgm:chPref val="3"/>
        </dgm:presLayoutVars>
      </dgm:prSet>
      <dgm:spPr/>
    </dgm:pt>
    <dgm:pt modelId="{F8E55936-2154-4249-8CE4-73E23699C016}" type="pres">
      <dgm:prSet presAssocID="{C2EA7E3A-ED65-4393-AC1D-FFFF1816F57B}" presName="rootConnector" presStyleLbl="node3" presStyleIdx="1" presStyleCnt="5"/>
      <dgm:spPr/>
    </dgm:pt>
    <dgm:pt modelId="{3922B97C-C26D-446D-A600-9B29E23178D0}" type="pres">
      <dgm:prSet presAssocID="{C2EA7E3A-ED65-4393-AC1D-FFFF1816F57B}" presName="hierChild4" presStyleCnt="0"/>
      <dgm:spPr/>
    </dgm:pt>
    <dgm:pt modelId="{8CACB599-0443-41E4-A9E6-FEFC067D815C}" type="pres">
      <dgm:prSet presAssocID="{C2EA7E3A-ED65-4393-AC1D-FFFF1816F57B}" presName="hierChild5" presStyleCnt="0"/>
      <dgm:spPr/>
    </dgm:pt>
    <dgm:pt modelId="{0D34B441-976C-4958-B6DA-533B609801E9}" type="pres">
      <dgm:prSet presAssocID="{4D6328E9-021F-4370-97E1-89E2517C38AA}" presName="Name37" presStyleLbl="parChTrans1D3" presStyleIdx="2" presStyleCnt="5"/>
      <dgm:spPr/>
    </dgm:pt>
    <dgm:pt modelId="{944A4B39-8FE6-4F69-A47B-DD03D4E1D5AF}" type="pres">
      <dgm:prSet presAssocID="{B63A3323-CCD1-4146-B3A9-EF286F892EF9}" presName="hierRoot2" presStyleCnt="0">
        <dgm:presLayoutVars>
          <dgm:hierBranch val="init"/>
        </dgm:presLayoutVars>
      </dgm:prSet>
      <dgm:spPr/>
    </dgm:pt>
    <dgm:pt modelId="{E0186FBF-37AD-479E-AB19-8D45EF2D9B5F}" type="pres">
      <dgm:prSet presAssocID="{B63A3323-CCD1-4146-B3A9-EF286F892EF9}" presName="rootComposite" presStyleCnt="0"/>
      <dgm:spPr/>
    </dgm:pt>
    <dgm:pt modelId="{C6964271-7168-4A3A-AB66-A49B6A05A043}" type="pres">
      <dgm:prSet presAssocID="{B63A3323-CCD1-4146-B3A9-EF286F892EF9}" presName="rootText" presStyleLbl="node3" presStyleIdx="2" presStyleCnt="5">
        <dgm:presLayoutVars>
          <dgm:chPref val="3"/>
        </dgm:presLayoutVars>
      </dgm:prSet>
      <dgm:spPr/>
    </dgm:pt>
    <dgm:pt modelId="{BA812C2E-2682-4BA1-A786-284E57F3B1C3}" type="pres">
      <dgm:prSet presAssocID="{B63A3323-CCD1-4146-B3A9-EF286F892EF9}" presName="rootConnector" presStyleLbl="node3" presStyleIdx="2" presStyleCnt="5"/>
      <dgm:spPr/>
    </dgm:pt>
    <dgm:pt modelId="{3FB23B66-E41D-4871-A46E-5C2BE34EFDBB}" type="pres">
      <dgm:prSet presAssocID="{B63A3323-CCD1-4146-B3A9-EF286F892EF9}" presName="hierChild4" presStyleCnt="0"/>
      <dgm:spPr/>
    </dgm:pt>
    <dgm:pt modelId="{CB945624-2D49-4C39-A0D6-779BAD174333}" type="pres">
      <dgm:prSet presAssocID="{52D69074-696F-4B64-8F30-004B3C56E4B5}" presName="Name37" presStyleLbl="parChTrans1D4" presStyleIdx="2" presStyleCnt="4"/>
      <dgm:spPr/>
    </dgm:pt>
    <dgm:pt modelId="{BEF09583-7AB0-4473-9747-973EFC91AF96}" type="pres">
      <dgm:prSet presAssocID="{0815A5E2-6D41-44F5-92DA-715A3F857862}" presName="hierRoot2" presStyleCnt="0">
        <dgm:presLayoutVars>
          <dgm:hierBranch val="init"/>
        </dgm:presLayoutVars>
      </dgm:prSet>
      <dgm:spPr/>
    </dgm:pt>
    <dgm:pt modelId="{3DCBE61A-547B-4BF4-AFF1-101098D09443}" type="pres">
      <dgm:prSet presAssocID="{0815A5E2-6D41-44F5-92DA-715A3F857862}" presName="rootComposite" presStyleCnt="0"/>
      <dgm:spPr/>
    </dgm:pt>
    <dgm:pt modelId="{E1DC44EE-4FB5-4A9E-B2EC-F089B887CB1F}" type="pres">
      <dgm:prSet presAssocID="{0815A5E2-6D41-44F5-92DA-715A3F857862}" presName="rootText" presStyleLbl="node4" presStyleIdx="2" presStyleCnt="4">
        <dgm:presLayoutVars>
          <dgm:chPref val="3"/>
        </dgm:presLayoutVars>
      </dgm:prSet>
      <dgm:spPr/>
    </dgm:pt>
    <dgm:pt modelId="{D8C5EA7B-1E39-4E48-9083-5BABBB746C5C}" type="pres">
      <dgm:prSet presAssocID="{0815A5E2-6D41-44F5-92DA-715A3F857862}" presName="rootConnector" presStyleLbl="node4" presStyleIdx="2" presStyleCnt="4"/>
      <dgm:spPr/>
    </dgm:pt>
    <dgm:pt modelId="{B1AC9D8F-696D-4594-9658-59A4ECD71CF3}" type="pres">
      <dgm:prSet presAssocID="{0815A5E2-6D41-44F5-92DA-715A3F857862}" presName="hierChild4" presStyleCnt="0"/>
      <dgm:spPr/>
    </dgm:pt>
    <dgm:pt modelId="{7AA2134B-1FC8-4FAA-A0BD-0C8EDC78BFF1}" type="pres">
      <dgm:prSet presAssocID="{0815A5E2-6D41-44F5-92DA-715A3F857862}" presName="hierChild5" presStyleCnt="0"/>
      <dgm:spPr/>
    </dgm:pt>
    <dgm:pt modelId="{638C8F0B-D5F3-412A-9785-AA34617BACB9}" type="pres">
      <dgm:prSet presAssocID="{3C96DC79-6490-4E87-A706-A2543E8B5183}" presName="Name37" presStyleLbl="parChTrans1D4" presStyleIdx="3" presStyleCnt="4"/>
      <dgm:spPr/>
    </dgm:pt>
    <dgm:pt modelId="{28EC6433-76A0-4AA7-8BA0-8F5DB265B87B}" type="pres">
      <dgm:prSet presAssocID="{D7D8A833-87BF-4995-9676-171623DCEB74}" presName="hierRoot2" presStyleCnt="0">
        <dgm:presLayoutVars>
          <dgm:hierBranch val="init"/>
        </dgm:presLayoutVars>
      </dgm:prSet>
      <dgm:spPr/>
    </dgm:pt>
    <dgm:pt modelId="{563403F5-C393-47AA-AEB9-BCCD898916EE}" type="pres">
      <dgm:prSet presAssocID="{D7D8A833-87BF-4995-9676-171623DCEB74}" presName="rootComposite" presStyleCnt="0"/>
      <dgm:spPr/>
    </dgm:pt>
    <dgm:pt modelId="{005BA347-466D-499B-83B2-78FE6F5A71BD}" type="pres">
      <dgm:prSet presAssocID="{D7D8A833-87BF-4995-9676-171623DCEB74}" presName="rootText" presStyleLbl="node4" presStyleIdx="3" presStyleCnt="4">
        <dgm:presLayoutVars>
          <dgm:chPref val="3"/>
        </dgm:presLayoutVars>
      </dgm:prSet>
      <dgm:spPr/>
    </dgm:pt>
    <dgm:pt modelId="{684F5763-2B94-4442-B09F-EA07ADC52BD2}" type="pres">
      <dgm:prSet presAssocID="{D7D8A833-87BF-4995-9676-171623DCEB74}" presName="rootConnector" presStyleLbl="node4" presStyleIdx="3" presStyleCnt="4"/>
      <dgm:spPr/>
    </dgm:pt>
    <dgm:pt modelId="{F91359DD-7AF9-4EC6-871D-6F6497C5092F}" type="pres">
      <dgm:prSet presAssocID="{D7D8A833-87BF-4995-9676-171623DCEB74}" presName="hierChild4" presStyleCnt="0"/>
      <dgm:spPr/>
    </dgm:pt>
    <dgm:pt modelId="{F9782410-11D0-42FC-AF94-EDC9154D19C6}" type="pres">
      <dgm:prSet presAssocID="{D7D8A833-87BF-4995-9676-171623DCEB74}" presName="hierChild5" presStyleCnt="0"/>
      <dgm:spPr/>
    </dgm:pt>
    <dgm:pt modelId="{3E88A770-3806-41DD-AB56-F3A3908E4BB0}" type="pres">
      <dgm:prSet presAssocID="{B63A3323-CCD1-4146-B3A9-EF286F892EF9}" presName="hierChild5" presStyleCnt="0"/>
      <dgm:spPr/>
    </dgm:pt>
    <dgm:pt modelId="{D0DFBEA6-2C9D-4539-9AE3-D26D9B5C0D1B}" type="pres">
      <dgm:prSet presAssocID="{3C9ED4A4-7EAA-4AF4-BA3F-C5DEDBBBA936}" presName="hierChild5" presStyleCnt="0"/>
      <dgm:spPr/>
    </dgm:pt>
    <dgm:pt modelId="{21EA774F-30FD-4CF7-93D9-6D11FA90D5A6}" type="pres">
      <dgm:prSet presAssocID="{ECB91A90-1CE7-43C8-865B-6CAFF89120A0}" presName="hierChild3" presStyleCnt="0"/>
      <dgm:spPr/>
    </dgm:pt>
    <dgm:pt modelId="{D4D00FDA-85D7-438C-AEDB-6868E7188915}" type="pres">
      <dgm:prSet presAssocID="{22EBEF72-ABBE-4104-97D1-F7236DE67933}" presName="hierRoot1" presStyleCnt="0">
        <dgm:presLayoutVars>
          <dgm:hierBranch val="init"/>
        </dgm:presLayoutVars>
      </dgm:prSet>
      <dgm:spPr/>
    </dgm:pt>
    <dgm:pt modelId="{8430C604-9C0C-4FBF-A5F1-98FECBA3D099}" type="pres">
      <dgm:prSet presAssocID="{22EBEF72-ABBE-4104-97D1-F7236DE67933}" presName="rootComposite1" presStyleCnt="0"/>
      <dgm:spPr/>
    </dgm:pt>
    <dgm:pt modelId="{104DDDCB-6459-40F2-BC41-DBCFBE26B897}" type="pres">
      <dgm:prSet presAssocID="{22EBEF72-ABBE-4104-97D1-F7236DE67933}" presName="rootText1" presStyleLbl="node0" presStyleIdx="1" presStyleCnt="2">
        <dgm:presLayoutVars>
          <dgm:chPref val="3"/>
        </dgm:presLayoutVars>
      </dgm:prSet>
      <dgm:spPr/>
    </dgm:pt>
    <dgm:pt modelId="{63BACC11-C9B9-4FF3-8C88-0D0D3F6EAA78}" type="pres">
      <dgm:prSet presAssocID="{22EBEF72-ABBE-4104-97D1-F7236DE67933}" presName="rootConnector1" presStyleLbl="node1" presStyleIdx="0" presStyleCnt="0"/>
      <dgm:spPr/>
    </dgm:pt>
    <dgm:pt modelId="{446E7F5C-71FC-4567-9728-624D4F5E4592}" type="pres">
      <dgm:prSet presAssocID="{22EBEF72-ABBE-4104-97D1-F7236DE67933}" presName="hierChild2" presStyleCnt="0"/>
      <dgm:spPr/>
    </dgm:pt>
    <dgm:pt modelId="{E52C01A4-23E6-42E9-B356-AFC8C6F4A7C7}" type="pres">
      <dgm:prSet presAssocID="{8022D61C-9300-4177-9764-02EDE6AEC4A0}" presName="Name37" presStyleLbl="parChTrans1D2" presStyleIdx="2" presStyleCnt="4"/>
      <dgm:spPr/>
    </dgm:pt>
    <dgm:pt modelId="{73FD0869-EE81-4B69-9916-5B1884D2C388}" type="pres">
      <dgm:prSet presAssocID="{7151A2B9-9DB2-4B97-980B-71D4CAF9863A}" presName="hierRoot2" presStyleCnt="0">
        <dgm:presLayoutVars>
          <dgm:hierBranch val="init"/>
        </dgm:presLayoutVars>
      </dgm:prSet>
      <dgm:spPr/>
    </dgm:pt>
    <dgm:pt modelId="{5B0D9D22-8CE7-4D61-854C-599FC657EBBE}" type="pres">
      <dgm:prSet presAssocID="{7151A2B9-9DB2-4B97-980B-71D4CAF9863A}" presName="rootComposite" presStyleCnt="0"/>
      <dgm:spPr/>
    </dgm:pt>
    <dgm:pt modelId="{C9871ACC-7714-4C9F-81DB-9F43584A1A94}" type="pres">
      <dgm:prSet presAssocID="{7151A2B9-9DB2-4B97-980B-71D4CAF9863A}" presName="rootText" presStyleLbl="node2" presStyleIdx="2" presStyleCnt="4">
        <dgm:presLayoutVars>
          <dgm:chPref val="3"/>
        </dgm:presLayoutVars>
      </dgm:prSet>
      <dgm:spPr/>
    </dgm:pt>
    <dgm:pt modelId="{A44C6C53-E624-47BF-812A-3906EBE6D691}" type="pres">
      <dgm:prSet presAssocID="{7151A2B9-9DB2-4B97-980B-71D4CAF9863A}" presName="rootConnector" presStyleLbl="node2" presStyleIdx="2" presStyleCnt="4"/>
      <dgm:spPr/>
    </dgm:pt>
    <dgm:pt modelId="{0FA3FE7A-1121-4B4E-BDBD-F8E6AB56094E}" type="pres">
      <dgm:prSet presAssocID="{7151A2B9-9DB2-4B97-980B-71D4CAF9863A}" presName="hierChild4" presStyleCnt="0"/>
      <dgm:spPr/>
    </dgm:pt>
    <dgm:pt modelId="{DBFC1CD1-FFC9-4712-8F84-1299F2F4E11A}" type="pres">
      <dgm:prSet presAssocID="{160E4EC8-C07B-4352-84D6-A4592D1A9762}" presName="Name37" presStyleLbl="parChTrans1D3" presStyleIdx="3" presStyleCnt="5"/>
      <dgm:spPr/>
    </dgm:pt>
    <dgm:pt modelId="{527F3A78-2965-4D79-9E64-D6AB7B2596C7}" type="pres">
      <dgm:prSet presAssocID="{5FD57567-97F2-4735-AEE3-405F1E5CCFE9}" presName="hierRoot2" presStyleCnt="0">
        <dgm:presLayoutVars>
          <dgm:hierBranch val="init"/>
        </dgm:presLayoutVars>
      </dgm:prSet>
      <dgm:spPr/>
    </dgm:pt>
    <dgm:pt modelId="{19CC6156-1CDE-4249-B8F7-9A87EF9E7CBB}" type="pres">
      <dgm:prSet presAssocID="{5FD57567-97F2-4735-AEE3-405F1E5CCFE9}" presName="rootComposite" presStyleCnt="0"/>
      <dgm:spPr/>
    </dgm:pt>
    <dgm:pt modelId="{BE2CE8CA-506C-4595-AE56-E8EE01AB495F}" type="pres">
      <dgm:prSet presAssocID="{5FD57567-97F2-4735-AEE3-405F1E5CCFE9}" presName="rootText" presStyleLbl="node3" presStyleIdx="3" presStyleCnt="5">
        <dgm:presLayoutVars>
          <dgm:chPref val="3"/>
        </dgm:presLayoutVars>
      </dgm:prSet>
      <dgm:spPr/>
    </dgm:pt>
    <dgm:pt modelId="{5543FA98-BDE0-4B4F-9732-ECED5E2A0583}" type="pres">
      <dgm:prSet presAssocID="{5FD57567-97F2-4735-AEE3-405F1E5CCFE9}" presName="rootConnector" presStyleLbl="node3" presStyleIdx="3" presStyleCnt="5"/>
      <dgm:spPr/>
    </dgm:pt>
    <dgm:pt modelId="{2840DE60-71EB-4FB5-93E9-DB8DB03460B3}" type="pres">
      <dgm:prSet presAssocID="{5FD57567-97F2-4735-AEE3-405F1E5CCFE9}" presName="hierChild4" presStyleCnt="0"/>
      <dgm:spPr/>
    </dgm:pt>
    <dgm:pt modelId="{2A5334DB-E2D5-4730-8089-D24FA1A50241}" type="pres">
      <dgm:prSet presAssocID="{5FD57567-97F2-4735-AEE3-405F1E5CCFE9}" presName="hierChild5" presStyleCnt="0"/>
      <dgm:spPr/>
    </dgm:pt>
    <dgm:pt modelId="{3722D083-FCDA-40AE-915C-B9C4D2D9C91C}" type="pres">
      <dgm:prSet presAssocID="{432CC39E-A4FB-4F4B-96A2-1FFFE0C71536}" presName="Name37" presStyleLbl="parChTrans1D3" presStyleIdx="4" presStyleCnt="5"/>
      <dgm:spPr/>
    </dgm:pt>
    <dgm:pt modelId="{6AA39635-11B8-433D-86AA-68B4F2BB4F93}" type="pres">
      <dgm:prSet presAssocID="{0813C942-5F35-4937-823A-37B3A278C49A}" presName="hierRoot2" presStyleCnt="0">
        <dgm:presLayoutVars>
          <dgm:hierBranch val="init"/>
        </dgm:presLayoutVars>
      </dgm:prSet>
      <dgm:spPr/>
    </dgm:pt>
    <dgm:pt modelId="{A98A463C-33CD-4579-AD47-30B7745F777A}" type="pres">
      <dgm:prSet presAssocID="{0813C942-5F35-4937-823A-37B3A278C49A}" presName="rootComposite" presStyleCnt="0"/>
      <dgm:spPr/>
    </dgm:pt>
    <dgm:pt modelId="{009772B8-04E8-4129-A9EF-931CE6B803DC}" type="pres">
      <dgm:prSet presAssocID="{0813C942-5F35-4937-823A-37B3A278C49A}" presName="rootText" presStyleLbl="node3" presStyleIdx="4" presStyleCnt="5">
        <dgm:presLayoutVars>
          <dgm:chPref val="3"/>
        </dgm:presLayoutVars>
      </dgm:prSet>
      <dgm:spPr/>
    </dgm:pt>
    <dgm:pt modelId="{D87BC99D-9104-41B0-896C-43CE9E29E634}" type="pres">
      <dgm:prSet presAssocID="{0813C942-5F35-4937-823A-37B3A278C49A}" presName="rootConnector" presStyleLbl="node3" presStyleIdx="4" presStyleCnt="5"/>
      <dgm:spPr/>
    </dgm:pt>
    <dgm:pt modelId="{D618C5FC-9DFD-4564-8843-36CEE39B6C1F}" type="pres">
      <dgm:prSet presAssocID="{0813C942-5F35-4937-823A-37B3A278C49A}" presName="hierChild4" presStyleCnt="0"/>
      <dgm:spPr/>
    </dgm:pt>
    <dgm:pt modelId="{3F03BAB8-C0E2-4F59-968A-261C1F6DBDEB}" type="pres">
      <dgm:prSet presAssocID="{0813C942-5F35-4937-823A-37B3A278C49A}" presName="hierChild5" presStyleCnt="0"/>
      <dgm:spPr/>
    </dgm:pt>
    <dgm:pt modelId="{5D960A90-90A3-4549-98FF-116CE747350D}" type="pres">
      <dgm:prSet presAssocID="{7151A2B9-9DB2-4B97-980B-71D4CAF9863A}" presName="hierChild5" presStyleCnt="0"/>
      <dgm:spPr/>
    </dgm:pt>
    <dgm:pt modelId="{04C93064-EA4D-4BED-951D-91CC83BB2380}" type="pres">
      <dgm:prSet presAssocID="{ABABF040-42E0-42EA-940D-88E9408872AB}" presName="Name37" presStyleLbl="parChTrans1D2" presStyleIdx="3" presStyleCnt="4"/>
      <dgm:spPr/>
    </dgm:pt>
    <dgm:pt modelId="{4C897B58-75BD-41B1-8E07-F049BB9BA40E}" type="pres">
      <dgm:prSet presAssocID="{C353F32D-C2F1-4633-BEFC-D7DDF10F2B87}" presName="hierRoot2" presStyleCnt="0">
        <dgm:presLayoutVars>
          <dgm:hierBranch val="init"/>
        </dgm:presLayoutVars>
      </dgm:prSet>
      <dgm:spPr/>
    </dgm:pt>
    <dgm:pt modelId="{CF14012E-3E17-4E87-A036-66FAF8ACD65A}" type="pres">
      <dgm:prSet presAssocID="{C353F32D-C2F1-4633-BEFC-D7DDF10F2B87}" presName="rootComposite" presStyleCnt="0"/>
      <dgm:spPr/>
    </dgm:pt>
    <dgm:pt modelId="{ABB3AA8C-9C6F-4ECD-A5D6-0F75C315DAE2}" type="pres">
      <dgm:prSet presAssocID="{C353F32D-C2F1-4633-BEFC-D7DDF10F2B87}" presName="rootText" presStyleLbl="node2" presStyleIdx="3" presStyleCnt="4">
        <dgm:presLayoutVars>
          <dgm:chPref val="3"/>
        </dgm:presLayoutVars>
      </dgm:prSet>
      <dgm:spPr/>
    </dgm:pt>
    <dgm:pt modelId="{B907C44B-05A6-4012-8EB2-0FB01D83CDE3}" type="pres">
      <dgm:prSet presAssocID="{C353F32D-C2F1-4633-BEFC-D7DDF10F2B87}" presName="rootConnector" presStyleLbl="node2" presStyleIdx="3" presStyleCnt="4"/>
      <dgm:spPr/>
    </dgm:pt>
    <dgm:pt modelId="{13D6D114-74C6-43B6-8ADC-206358FE6C10}" type="pres">
      <dgm:prSet presAssocID="{C353F32D-C2F1-4633-BEFC-D7DDF10F2B87}" presName="hierChild4" presStyleCnt="0"/>
      <dgm:spPr/>
    </dgm:pt>
    <dgm:pt modelId="{80D1BB34-CE4B-40B5-8475-EB57D8A1446A}" type="pres">
      <dgm:prSet presAssocID="{C353F32D-C2F1-4633-BEFC-D7DDF10F2B87}" presName="hierChild5" presStyleCnt="0"/>
      <dgm:spPr/>
    </dgm:pt>
    <dgm:pt modelId="{EC37FC3B-E1BB-4BA6-9D02-03A69759ADB1}" type="pres">
      <dgm:prSet presAssocID="{22EBEF72-ABBE-4104-97D1-F7236DE67933}" presName="hierChild3" presStyleCnt="0"/>
      <dgm:spPr/>
    </dgm:pt>
  </dgm:ptLst>
  <dgm:cxnLst>
    <dgm:cxn modelId="{F0BE8901-CD7E-489D-A030-A397635DD83F}" srcId="{B63A3323-CCD1-4146-B3A9-EF286F892EF9}" destId="{0815A5E2-6D41-44F5-92DA-715A3F857862}" srcOrd="0" destOrd="0" parTransId="{52D69074-696F-4B64-8F30-004B3C56E4B5}" sibTransId="{E388E6F9-A2E9-4042-B646-706E2F00CC95}"/>
    <dgm:cxn modelId="{B4971502-6B6F-44F6-9638-896722C4ECE0}" srcId="{3C9ED4A4-7EAA-4AF4-BA3F-C5DEDBBBA936}" destId="{C2EA7E3A-ED65-4393-AC1D-FFFF1816F57B}" srcOrd="0" destOrd="0" parTransId="{1B5B047C-61FE-420B-8224-8BA06A5EAD6A}" sibTransId="{0E617F78-2918-451A-9F01-4B395B3B06EC}"/>
    <dgm:cxn modelId="{0F8B850F-F1DF-4D8F-AFBA-37978254972A}" srcId="{3C9ED4A4-7EAA-4AF4-BA3F-C5DEDBBBA936}" destId="{B63A3323-CCD1-4146-B3A9-EF286F892EF9}" srcOrd="1" destOrd="0" parTransId="{4D6328E9-021F-4370-97E1-89E2517C38AA}" sibTransId="{A541D0B2-86F7-4D22-9719-CAD1E15C3D1A}"/>
    <dgm:cxn modelId="{80E1E11E-BC77-4A22-81C4-DBD942ED66F0}" type="presOf" srcId="{D947AF1D-29FC-4C4D-B71B-1A92BBBE1127}" destId="{68E2D210-7DC1-4756-85EF-C1EC75FCE740}" srcOrd="1" destOrd="0" presId="urn:microsoft.com/office/officeart/2005/8/layout/orgChart1"/>
    <dgm:cxn modelId="{78278D25-5F87-4919-8D44-272D6528CD59}" type="presOf" srcId="{7151A2B9-9DB2-4B97-980B-71D4CAF9863A}" destId="{C9871ACC-7714-4C9F-81DB-9F43584A1A94}" srcOrd="0" destOrd="0" presId="urn:microsoft.com/office/officeart/2005/8/layout/orgChart1"/>
    <dgm:cxn modelId="{5C1E7C26-4060-4F44-8B30-F68705585CAC}" type="presOf" srcId="{7151A2B9-9DB2-4B97-980B-71D4CAF9863A}" destId="{A44C6C53-E624-47BF-812A-3906EBE6D691}" srcOrd="1" destOrd="0" presId="urn:microsoft.com/office/officeart/2005/8/layout/orgChart1"/>
    <dgm:cxn modelId="{68FD0727-FD70-4AE9-9644-16BC9F1E62C8}" srcId="{E2F9D330-8FF9-4C9D-BDE8-97083321B8DE}" destId="{C2571DF5-EF7A-44DB-B23E-37F9D0C7C153}" srcOrd="1" destOrd="0" parTransId="{D3313494-A24E-492D-8DEB-F78DC9AEE8D4}" sibTransId="{5320548D-E96F-4E4D-934D-11381AE7CEFC}"/>
    <dgm:cxn modelId="{6504FF2D-0643-4377-9861-963EB3BCA501}" type="presOf" srcId="{C353F32D-C2F1-4633-BEFC-D7DDF10F2B87}" destId="{B907C44B-05A6-4012-8EB2-0FB01D83CDE3}" srcOrd="1" destOrd="0" presId="urn:microsoft.com/office/officeart/2005/8/layout/orgChart1"/>
    <dgm:cxn modelId="{25891230-FB59-4938-AE7E-5F1B39ED17A8}" type="presOf" srcId="{C29D394A-892D-4687-9A79-A3290F317D89}" destId="{155A1888-BE9E-4465-B074-2F18DBB52322}" srcOrd="0" destOrd="0" presId="urn:microsoft.com/office/officeart/2005/8/layout/orgChart1"/>
    <dgm:cxn modelId="{AD00C230-BAEF-4842-B3BC-5D9A93867A4A}" type="presOf" srcId="{ECB91A90-1CE7-43C8-865B-6CAFF89120A0}" destId="{9D26794B-2737-438F-AD4D-5DFB46D5DB23}" srcOrd="1" destOrd="0" presId="urn:microsoft.com/office/officeart/2005/8/layout/orgChart1"/>
    <dgm:cxn modelId="{3752F53B-42C7-405A-B8B4-ABC99885F00E}" type="presOf" srcId="{432CC39E-A4FB-4F4B-96A2-1FFFE0C71536}" destId="{3722D083-FCDA-40AE-915C-B9C4D2D9C91C}" srcOrd="0" destOrd="0" presId="urn:microsoft.com/office/officeart/2005/8/layout/orgChart1"/>
    <dgm:cxn modelId="{74F2425E-61A2-41EE-BEB0-B7CFCE0F2126}" srcId="{7151A2B9-9DB2-4B97-980B-71D4CAF9863A}" destId="{5FD57567-97F2-4735-AEE3-405F1E5CCFE9}" srcOrd="0" destOrd="0" parTransId="{160E4EC8-C07B-4352-84D6-A4592D1A9762}" sibTransId="{B4061AC7-1666-48D5-9033-60DD33DC76D5}"/>
    <dgm:cxn modelId="{29B1DB46-C946-4DF2-88FE-993B0D9A09E4}" type="presOf" srcId="{0D41AEEA-5905-40C3-846D-0B3DC54A3040}" destId="{3F1C7CC7-FCB7-4C6E-B049-3E4AFF4C8601}" srcOrd="0" destOrd="0" presId="urn:microsoft.com/office/officeart/2005/8/layout/orgChart1"/>
    <dgm:cxn modelId="{184CBD68-29C2-4006-9494-9C07613742CA}" srcId="{ECB91A90-1CE7-43C8-865B-6CAFF89120A0}" destId="{D947AF1D-29FC-4C4D-B71B-1A92BBBE1127}" srcOrd="0" destOrd="0" parTransId="{31CF6F4B-8F5F-49A0-95DB-17606CC29079}" sibTransId="{18E0B0CE-F6E4-41A4-B54D-11C5EA2EAF8A}"/>
    <dgm:cxn modelId="{34C8C848-567C-4DC4-95F9-19860DC94133}" type="presOf" srcId="{E2F9D330-8FF9-4C9D-BDE8-97083321B8DE}" destId="{FFF06BD6-81A3-4425-B2D9-C95848F5F074}" srcOrd="0" destOrd="0" presId="urn:microsoft.com/office/officeart/2005/8/layout/orgChart1"/>
    <dgm:cxn modelId="{9041ED6A-7CC2-4C2A-98E1-C4FE1E2F7081}" type="presOf" srcId="{E2F9D330-8FF9-4C9D-BDE8-97083321B8DE}" destId="{498DC4E6-B10B-4D6B-BC54-9DEBF4A518D7}" srcOrd="1" destOrd="0" presId="urn:microsoft.com/office/officeart/2005/8/layout/orgChart1"/>
    <dgm:cxn modelId="{6288934E-32FA-49AC-9733-14374E418FD3}" type="presOf" srcId="{1B5B047C-61FE-420B-8224-8BA06A5EAD6A}" destId="{469FE105-5B72-4CD8-9529-16313EFBF722}" srcOrd="0" destOrd="0" presId="urn:microsoft.com/office/officeart/2005/8/layout/orgChart1"/>
    <dgm:cxn modelId="{5107096F-F409-470E-970F-545EBAC7C8D9}" type="presOf" srcId="{52D69074-696F-4B64-8F30-004B3C56E4B5}" destId="{CB945624-2D49-4C39-A0D6-779BAD174333}" srcOrd="0" destOrd="0" presId="urn:microsoft.com/office/officeart/2005/8/layout/orgChart1"/>
    <dgm:cxn modelId="{ACEEC450-EB96-4660-A477-20A977BAB00D}" type="presOf" srcId="{B2037D75-92A9-409C-8B6E-CC020263C2B0}" destId="{D1A714F9-2B1C-4DB3-AC75-DDD385F96D22}" srcOrd="0" destOrd="0" presId="urn:microsoft.com/office/officeart/2005/8/layout/orgChart1"/>
    <dgm:cxn modelId="{7913C251-4E00-40E1-88F2-7C52911D5783}" srcId="{E2F9D330-8FF9-4C9D-BDE8-97083321B8DE}" destId="{E89DB632-EB8F-4CFF-8A65-47CD51148E2E}" srcOrd="0" destOrd="0" parTransId="{C29D394A-892D-4687-9A79-A3290F317D89}" sibTransId="{9765687F-3AD8-4C9A-A3AD-6EE98A960D79}"/>
    <dgm:cxn modelId="{9AEE2E72-9430-4758-BC5E-4A25668A5C87}" type="presOf" srcId="{ECB91A90-1CE7-43C8-865B-6CAFF89120A0}" destId="{5EABEDFB-3DEA-4640-864D-0DFA9426DA1C}" srcOrd="0" destOrd="0" presId="urn:microsoft.com/office/officeart/2005/8/layout/orgChart1"/>
    <dgm:cxn modelId="{97498B77-0355-4CF9-A103-D16DE6168707}" srcId="{22EBEF72-ABBE-4104-97D1-F7236DE67933}" destId="{C353F32D-C2F1-4633-BEFC-D7DDF10F2B87}" srcOrd="1" destOrd="0" parTransId="{ABABF040-42E0-42EA-940D-88E9408872AB}" sibTransId="{FCC881DE-2300-4D9A-9D88-D0912FF46706}"/>
    <dgm:cxn modelId="{A4D9C778-7C92-4868-9F6E-C9CBB2CC43C1}" type="presOf" srcId="{8022D61C-9300-4177-9764-02EDE6AEC4A0}" destId="{E52C01A4-23E6-42E9-B356-AFC8C6F4A7C7}" srcOrd="0" destOrd="0" presId="urn:microsoft.com/office/officeart/2005/8/layout/orgChart1"/>
    <dgm:cxn modelId="{DFB98C5A-EBA5-46A4-8D71-28460EF5B1D3}" srcId="{ECB91A90-1CE7-43C8-865B-6CAFF89120A0}" destId="{3C9ED4A4-7EAA-4AF4-BA3F-C5DEDBBBA936}" srcOrd="1" destOrd="0" parTransId="{495D0A46-5E29-4FC6-9DC1-BBCA117FC845}" sibTransId="{ED259629-62D8-4626-AD08-437FBDB0AF94}"/>
    <dgm:cxn modelId="{DC1D4081-0873-4ED8-A132-46356ADE9EDC}" type="presOf" srcId="{E89DB632-EB8F-4CFF-8A65-47CD51148E2E}" destId="{EF787651-E07B-4C6C-8718-4149B750E7B9}" srcOrd="1" destOrd="0" presId="urn:microsoft.com/office/officeart/2005/8/layout/orgChart1"/>
    <dgm:cxn modelId="{6E773188-600A-4F70-8804-8344F589A05D}" type="presOf" srcId="{3C9ED4A4-7EAA-4AF4-BA3F-C5DEDBBBA936}" destId="{070032B7-C2B9-46DB-BF18-84221F66A4D0}" srcOrd="1" destOrd="0" presId="urn:microsoft.com/office/officeart/2005/8/layout/orgChart1"/>
    <dgm:cxn modelId="{1229B489-50C6-4014-B99D-5D60D5BEF352}" type="presOf" srcId="{B63A3323-CCD1-4146-B3A9-EF286F892EF9}" destId="{C6964271-7168-4A3A-AB66-A49B6A05A043}" srcOrd="0" destOrd="0" presId="urn:microsoft.com/office/officeart/2005/8/layout/orgChart1"/>
    <dgm:cxn modelId="{7375B18A-D9B7-46D9-8BBC-382A39A86DE2}" type="presOf" srcId="{C2571DF5-EF7A-44DB-B23E-37F9D0C7C153}" destId="{D6646D4C-AFFD-44A9-BD8C-470C66DEB385}" srcOrd="0" destOrd="0" presId="urn:microsoft.com/office/officeart/2005/8/layout/orgChart1"/>
    <dgm:cxn modelId="{B2DEF78C-00A0-49DC-9E2F-2253B62036D2}" type="presOf" srcId="{D7D8A833-87BF-4995-9676-171623DCEB74}" destId="{005BA347-466D-499B-83B2-78FE6F5A71BD}" srcOrd="0" destOrd="0" presId="urn:microsoft.com/office/officeart/2005/8/layout/orgChart1"/>
    <dgm:cxn modelId="{A71C1F8D-C4EB-49EB-B915-25003B5C9C67}" type="presOf" srcId="{3C96DC79-6490-4E87-A706-A2543E8B5183}" destId="{638C8F0B-D5F3-412A-9785-AA34617BACB9}" srcOrd="0" destOrd="0" presId="urn:microsoft.com/office/officeart/2005/8/layout/orgChart1"/>
    <dgm:cxn modelId="{D0AA1A9A-35DA-4F38-ADC8-C3F22D227F13}" type="presOf" srcId="{31CF6F4B-8F5F-49A0-95DB-17606CC29079}" destId="{7905F83E-A6F2-41EA-9001-220232202D47}" srcOrd="0" destOrd="0" presId="urn:microsoft.com/office/officeart/2005/8/layout/orgChart1"/>
    <dgm:cxn modelId="{8FC09A9B-1A76-42AD-AFFB-FDD217C5FF46}" type="presOf" srcId="{4D6328E9-021F-4370-97E1-89E2517C38AA}" destId="{0D34B441-976C-4958-B6DA-533B609801E9}" srcOrd="0" destOrd="0" presId="urn:microsoft.com/office/officeart/2005/8/layout/orgChart1"/>
    <dgm:cxn modelId="{EE29E09C-85F0-43D4-9BE8-15B61C12E69A}" type="presOf" srcId="{0815A5E2-6D41-44F5-92DA-715A3F857862}" destId="{D8C5EA7B-1E39-4E48-9083-5BABBB746C5C}" srcOrd="1" destOrd="0" presId="urn:microsoft.com/office/officeart/2005/8/layout/orgChart1"/>
    <dgm:cxn modelId="{3D5F33A2-FCE6-4C22-A86A-69BF7CD9FB13}" type="presOf" srcId="{E89DB632-EB8F-4CFF-8A65-47CD51148E2E}" destId="{A04BE559-7FE0-41B9-BE65-5C03DE25282B}" srcOrd="0" destOrd="0" presId="urn:microsoft.com/office/officeart/2005/8/layout/orgChart1"/>
    <dgm:cxn modelId="{F2903DA2-5FD2-40C4-B447-9B137151006C}" type="presOf" srcId="{C2EA7E3A-ED65-4393-AC1D-FFFF1816F57B}" destId="{CFFE265F-D73D-440C-B72E-89D3E13B2A74}" srcOrd="0" destOrd="0" presId="urn:microsoft.com/office/officeart/2005/8/layout/orgChart1"/>
    <dgm:cxn modelId="{32D009A5-D02A-4A0F-A04E-12DBF4744F40}" type="presOf" srcId="{D7D8A833-87BF-4995-9676-171623DCEB74}" destId="{684F5763-2B94-4442-B09F-EA07ADC52BD2}" srcOrd="1" destOrd="0" presId="urn:microsoft.com/office/officeart/2005/8/layout/orgChart1"/>
    <dgm:cxn modelId="{B4470EA7-AE5D-4AFE-BF3C-F9293FF81191}" srcId="{B63A3323-CCD1-4146-B3A9-EF286F892EF9}" destId="{D7D8A833-87BF-4995-9676-171623DCEB74}" srcOrd="1" destOrd="0" parTransId="{3C96DC79-6490-4E87-A706-A2543E8B5183}" sibTransId="{7289C26E-57C0-4B4D-B152-AA0EE2AACFCA}"/>
    <dgm:cxn modelId="{74A328B8-BB86-40D6-947D-657735830368}" type="presOf" srcId="{C2571DF5-EF7A-44DB-B23E-37F9D0C7C153}" destId="{574CB49B-FF72-48A3-8DAB-5277CD5B9170}" srcOrd="1" destOrd="0" presId="urn:microsoft.com/office/officeart/2005/8/layout/orgChart1"/>
    <dgm:cxn modelId="{DD91DFB8-C475-46CF-A7B6-6B2FD14ED3AF}" type="presOf" srcId="{495D0A46-5E29-4FC6-9DC1-BBCA117FC845}" destId="{AC91B0E5-00CE-4838-8C82-998F1C1D0590}" srcOrd="0" destOrd="0" presId="urn:microsoft.com/office/officeart/2005/8/layout/orgChart1"/>
    <dgm:cxn modelId="{C3B9BEBF-6163-466A-89DA-6450AC0253D5}" type="presOf" srcId="{0815A5E2-6D41-44F5-92DA-715A3F857862}" destId="{E1DC44EE-4FB5-4A9E-B2EC-F089B887CB1F}" srcOrd="0" destOrd="0" presId="urn:microsoft.com/office/officeart/2005/8/layout/orgChart1"/>
    <dgm:cxn modelId="{CF917BC5-1272-4DB9-90E1-86087CEC9DFD}" type="presOf" srcId="{0813C942-5F35-4937-823A-37B3A278C49A}" destId="{D87BC99D-9104-41B0-896C-43CE9E29E634}" srcOrd="1" destOrd="0" presId="urn:microsoft.com/office/officeart/2005/8/layout/orgChart1"/>
    <dgm:cxn modelId="{6A5FADC5-899D-493E-BCBD-D4B89E4A3DB8}" type="presOf" srcId="{3C9ED4A4-7EAA-4AF4-BA3F-C5DEDBBBA936}" destId="{2B2F0F6B-5C87-4958-A465-63BFAE8CD437}" srcOrd="0" destOrd="0" presId="urn:microsoft.com/office/officeart/2005/8/layout/orgChart1"/>
    <dgm:cxn modelId="{C732CFC6-485A-4C67-A488-7C17B903AA3C}" type="presOf" srcId="{D3313494-A24E-492D-8DEB-F78DC9AEE8D4}" destId="{BEE8D2BB-24D5-426C-9E68-25100FADFA0D}" srcOrd="0" destOrd="0" presId="urn:microsoft.com/office/officeart/2005/8/layout/orgChart1"/>
    <dgm:cxn modelId="{CD43DECA-FB68-43BD-B0A4-9118CF9643B0}" type="presOf" srcId="{22EBEF72-ABBE-4104-97D1-F7236DE67933}" destId="{104DDDCB-6459-40F2-BC41-DBCFBE26B897}" srcOrd="0" destOrd="0" presId="urn:microsoft.com/office/officeart/2005/8/layout/orgChart1"/>
    <dgm:cxn modelId="{6C8AD0CE-D223-47F7-8C2D-9E7D4B51A106}" type="presOf" srcId="{5FD57567-97F2-4735-AEE3-405F1E5CCFE9}" destId="{BE2CE8CA-506C-4595-AE56-E8EE01AB495F}" srcOrd="0" destOrd="0" presId="urn:microsoft.com/office/officeart/2005/8/layout/orgChart1"/>
    <dgm:cxn modelId="{01E8C0DE-1A60-4308-ABB2-BBE5D7EAEDA3}" srcId="{B2037D75-92A9-409C-8B6E-CC020263C2B0}" destId="{ECB91A90-1CE7-43C8-865B-6CAFF89120A0}" srcOrd="0" destOrd="0" parTransId="{6BED1691-7CAD-49F9-AEDA-B4EC363BB8D5}" sibTransId="{7D290462-C6C8-4583-A5AB-E63B0D29AADE}"/>
    <dgm:cxn modelId="{2621C9DF-30FB-46E4-9338-58589C39CC96}" type="presOf" srcId="{C2EA7E3A-ED65-4393-AC1D-FFFF1816F57B}" destId="{F8E55936-2154-4249-8CE4-73E23699C016}" srcOrd="1" destOrd="0" presId="urn:microsoft.com/office/officeart/2005/8/layout/orgChart1"/>
    <dgm:cxn modelId="{7F7AF7E2-D11B-4C6C-B13D-A2584B548173}" type="presOf" srcId="{22EBEF72-ABBE-4104-97D1-F7236DE67933}" destId="{63BACC11-C9B9-4FF3-8C88-0D0D3F6EAA78}" srcOrd="1" destOrd="0" presId="urn:microsoft.com/office/officeart/2005/8/layout/orgChart1"/>
    <dgm:cxn modelId="{EFF8E9E7-E127-4E78-B0C5-8C5018FE8753}" type="presOf" srcId="{B63A3323-CCD1-4146-B3A9-EF286F892EF9}" destId="{BA812C2E-2682-4BA1-A786-284E57F3B1C3}" srcOrd="1" destOrd="0" presId="urn:microsoft.com/office/officeart/2005/8/layout/orgChart1"/>
    <dgm:cxn modelId="{013FC9EB-E4AA-4652-98E6-40675C6531D6}" type="presOf" srcId="{0813C942-5F35-4937-823A-37B3A278C49A}" destId="{009772B8-04E8-4129-A9EF-931CE6B803DC}" srcOrd="0" destOrd="0" presId="urn:microsoft.com/office/officeart/2005/8/layout/orgChart1"/>
    <dgm:cxn modelId="{77BB66ED-E872-4F83-A8B1-F506196AC6D6}" srcId="{D947AF1D-29FC-4C4D-B71B-1A92BBBE1127}" destId="{E2F9D330-8FF9-4C9D-BDE8-97083321B8DE}" srcOrd="0" destOrd="0" parTransId="{0D41AEEA-5905-40C3-846D-0B3DC54A3040}" sibTransId="{C8B279CC-82FD-4D79-ACF9-CBBB30FA3F0D}"/>
    <dgm:cxn modelId="{FDEC47F4-4FC0-4780-BCE4-28448A94554C}" type="presOf" srcId="{C353F32D-C2F1-4633-BEFC-D7DDF10F2B87}" destId="{ABB3AA8C-9C6F-4ECD-A5D6-0F75C315DAE2}" srcOrd="0" destOrd="0" presId="urn:microsoft.com/office/officeart/2005/8/layout/orgChart1"/>
    <dgm:cxn modelId="{1005C8F4-0FC4-4D7D-9B4F-0645B29BE050}" type="presOf" srcId="{ABABF040-42E0-42EA-940D-88E9408872AB}" destId="{04C93064-EA4D-4BED-951D-91CC83BB2380}" srcOrd="0" destOrd="0" presId="urn:microsoft.com/office/officeart/2005/8/layout/orgChart1"/>
    <dgm:cxn modelId="{D898F5F4-6743-4192-B1DF-3E9EC727D9EC}" srcId="{B2037D75-92A9-409C-8B6E-CC020263C2B0}" destId="{22EBEF72-ABBE-4104-97D1-F7236DE67933}" srcOrd="1" destOrd="0" parTransId="{4227B186-EC2C-4320-9FB3-BA5610698D97}" sibTransId="{B1ED69E4-8789-4764-90DD-8072C78FC5A8}"/>
    <dgm:cxn modelId="{B2441AF6-BD04-41EA-9119-ACA536F90E53}" type="presOf" srcId="{5FD57567-97F2-4735-AEE3-405F1E5CCFE9}" destId="{5543FA98-BDE0-4B4F-9732-ECED5E2A0583}" srcOrd="1" destOrd="0" presId="urn:microsoft.com/office/officeart/2005/8/layout/orgChart1"/>
    <dgm:cxn modelId="{4D9F11F7-AE21-4307-9671-4CB8AD2653CD}" srcId="{7151A2B9-9DB2-4B97-980B-71D4CAF9863A}" destId="{0813C942-5F35-4937-823A-37B3A278C49A}" srcOrd="1" destOrd="0" parTransId="{432CC39E-A4FB-4F4B-96A2-1FFFE0C71536}" sibTransId="{7C02B318-0F8E-4C27-A0D4-29A297D0E593}"/>
    <dgm:cxn modelId="{CF6BDAF9-CDDC-4355-9086-AD274347D328}" type="presOf" srcId="{D947AF1D-29FC-4C4D-B71B-1A92BBBE1127}" destId="{C728D7AC-B42C-4D84-9F73-C799473C5DD8}" srcOrd="0" destOrd="0" presId="urn:microsoft.com/office/officeart/2005/8/layout/orgChart1"/>
    <dgm:cxn modelId="{1776F1FA-1998-4750-A850-851587405DFA}" srcId="{22EBEF72-ABBE-4104-97D1-F7236DE67933}" destId="{7151A2B9-9DB2-4B97-980B-71D4CAF9863A}" srcOrd="0" destOrd="0" parTransId="{8022D61C-9300-4177-9764-02EDE6AEC4A0}" sibTransId="{3AFBD966-AB12-49D7-807D-75D4C7E9BAA0}"/>
    <dgm:cxn modelId="{531203FE-96F4-49C7-98D2-8A1F42B1A12D}" type="presOf" srcId="{160E4EC8-C07B-4352-84D6-A4592D1A9762}" destId="{DBFC1CD1-FFC9-4712-8F84-1299F2F4E11A}" srcOrd="0" destOrd="0" presId="urn:microsoft.com/office/officeart/2005/8/layout/orgChart1"/>
    <dgm:cxn modelId="{F204E732-81AE-46A7-85F1-B0C180694FE3}" type="presParOf" srcId="{D1A714F9-2B1C-4DB3-AC75-DDD385F96D22}" destId="{06161B43-9FF3-436C-87F4-E5B3C3959CE1}" srcOrd="0" destOrd="0" presId="urn:microsoft.com/office/officeart/2005/8/layout/orgChart1"/>
    <dgm:cxn modelId="{70C961EB-FAE0-4D39-A0CE-3DBEEBAA27F6}" type="presParOf" srcId="{06161B43-9FF3-436C-87F4-E5B3C3959CE1}" destId="{ACF50F3E-AC01-4890-BB00-8BC65E76661F}" srcOrd="0" destOrd="0" presId="urn:microsoft.com/office/officeart/2005/8/layout/orgChart1"/>
    <dgm:cxn modelId="{BB97105F-DCFE-46E8-ADA8-07984B217402}" type="presParOf" srcId="{ACF50F3E-AC01-4890-BB00-8BC65E76661F}" destId="{5EABEDFB-3DEA-4640-864D-0DFA9426DA1C}" srcOrd="0" destOrd="0" presId="urn:microsoft.com/office/officeart/2005/8/layout/orgChart1"/>
    <dgm:cxn modelId="{ADE2330D-A2B4-4197-A783-E3053FF9952C}" type="presParOf" srcId="{ACF50F3E-AC01-4890-BB00-8BC65E76661F}" destId="{9D26794B-2737-438F-AD4D-5DFB46D5DB23}" srcOrd="1" destOrd="0" presId="urn:microsoft.com/office/officeart/2005/8/layout/orgChart1"/>
    <dgm:cxn modelId="{84791A39-AC30-4CAC-85E5-791E3DBF010B}" type="presParOf" srcId="{06161B43-9FF3-436C-87F4-E5B3C3959CE1}" destId="{E6F06809-E3AB-4CF8-9681-3F46A8C0D51B}" srcOrd="1" destOrd="0" presId="urn:microsoft.com/office/officeart/2005/8/layout/orgChart1"/>
    <dgm:cxn modelId="{24867F7E-5785-4678-8551-1F6A0330C06C}" type="presParOf" srcId="{E6F06809-E3AB-4CF8-9681-3F46A8C0D51B}" destId="{7905F83E-A6F2-41EA-9001-220232202D47}" srcOrd="0" destOrd="0" presId="urn:microsoft.com/office/officeart/2005/8/layout/orgChart1"/>
    <dgm:cxn modelId="{04070C06-9A6D-43F2-90D1-03C54312FE1F}" type="presParOf" srcId="{E6F06809-E3AB-4CF8-9681-3F46A8C0D51B}" destId="{EC3CA586-30B5-488E-A4EC-81EDD6712A0A}" srcOrd="1" destOrd="0" presId="urn:microsoft.com/office/officeart/2005/8/layout/orgChart1"/>
    <dgm:cxn modelId="{1EA13C50-7D04-4735-9787-8D115C0048B2}" type="presParOf" srcId="{EC3CA586-30B5-488E-A4EC-81EDD6712A0A}" destId="{DD542F02-315A-4FB3-8DF3-A62050E47C17}" srcOrd="0" destOrd="0" presId="urn:microsoft.com/office/officeart/2005/8/layout/orgChart1"/>
    <dgm:cxn modelId="{32402092-4C92-444D-9279-ADBBC2D428F5}" type="presParOf" srcId="{DD542F02-315A-4FB3-8DF3-A62050E47C17}" destId="{C728D7AC-B42C-4D84-9F73-C799473C5DD8}" srcOrd="0" destOrd="0" presId="urn:microsoft.com/office/officeart/2005/8/layout/orgChart1"/>
    <dgm:cxn modelId="{593A5B6A-9136-4A42-900B-5708C30DB3A8}" type="presParOf" srcId="{DD542F02-315A-4FB3-8DF3-A62050E47C17}" destId="{68E2D210-7DC1-4756-85EF-C1EC75FCE740}" srcOrd="1" destOrd="0" presId="urn:microsoft.com/office/officeart/2005/8/layout/orgChart1"/>
    <dgm:cxn modelId="{26E17267-604A-4E8E-A68C-F095B3EF2B98}" type="presParOf" srcId="{EC3CA586-30B5-488E-A4EC-81EDD6712A0A}" destId="{B9501552-B6C7-4FA9-B60A-9B33B4A30194}" srcOrd="1" destOrd="0" presId="urn:microsoft.com/office/officeart/2005/8/layout/orgChart1"/>
    <dgm:cxn modelId="{3F36C0A7-73FD-4F66-A1E6-5D26B29BDFB7}" type="presParOf" srcId="{B9501552-B6C7-4FA9-B60A-9B33B4A30194}" destId="{3F1C7CC7-FCB7-4C6E-B049-3E4AFF4C8601}" srcOrd="0" destOrd="0" presId="urn:microsoft.com/office/officeart/2005/8/layout/orgChart1"/>
    <dgm:cxn modelId="{1D1DF0F4-DB33-4365-B89D-87ED2538CF60}" type="presParOf" srcId="{B9501552-B6C7-4FA9-B60A-9B33B4A30194}" destId="{00E73343-7763-4685-9BA9-60E578465777}" srcOrd="1" destOrd="0" presId="urn:microsoft.com/office/officeart/2005/8/layout/orgChart1"/>
    <dgm:cxn modelId="{288B8905-D7B7-410C-9B4A-C714E8EDDDAD}" type="presParOf" srcId="{00E73343-7763-4685-9BA9-60E578465777}" destId="{EE99AED0-3C23-48D6-9414-E8F96D3A708A}" srcOrd="0" destOrd="0" presId="urn:microsoft.com/office/officeart/2005/8/layout/orgChart1"/>
    <dgm:cxn modelId="{30BA100D-0049-45DA-A809-BD1F754B0F3B}" type="presParOf" srcId="{EE99AED0-3C23-48D6-9414-E8F96D3A708A}" destId="{FFF06BD6-81A3-4425-B2D9-C95848F5F074}" srcOrd="0" destOrd="0" presId="urn:microsoft.com/office/officeart/2005/8/layout/orgChart1"/>
    <dgm:cxn modelId="{B07AD1D4-F225-4464-BFC0-0110717D5D67}" type="presParOf" srcId="{EE99AED0-3C23-48D6-9414-E8F96D3A708A}" destId="{498DC4E6-B10B-4D6B-BC54-9DEBF4A518D7}" srcOrd="1" destOrd="0" presId="urn:microsoft.com/office/officeart/2005/8/layout/orgChart1"/>
    <dgm:cxn modelId="{C6C9F57B-5EDA-4318-8C60-C30A17003B07}" type="presParOf" srcId="{00E73343-7763-4685-9BA9-60E578465777}" destId="{E5004F01-1F43-4FF0-B95B-E0C7A6D877D4}" srcOrd="1" destOrd="0" presId="urn:microsoft.com/office/officeart/2005/8/layout/orgChart1"/>
    <dgm:cxn modelId="{8F4CDA84-0B7B-438E-984D-85707DDB3BC3}" type="presParOf" srcId="{E5004F01-1F43-4FF0-B95B-E0C7A6D877D4}" destId="{155A1888-BE9E-4465-B074-2F18DBB52322}" srcOrd="0" destOrd="0" presId="urn:microsoft.com/office/officeart/2005/8/layout/orgChart1"/>
    <dgm:cxn modelId="{C251366D-5BF2-42BF-B89F-7A730E1BC154}" type="presParOf" srcId="{E5004F01-1F43-4FF0-B95B-E0C7A6D877D4}" destId="{E5D3F855-7CAE-4902-A8F8-BED52F992A1E}" srcOrd="1" destOrd="0" presId="urn:microsoft.com/office/officeart/2005/8/layout/orgChart1"/>
    <dgm:cxn modelId="{735053B5-C3D7-4B2D-83C1-C6CE4D5FC6EE}" type="presParOf" srcId="{E5D3F855-7CAE-4902-A8F8-BED52F992A1E}" destId="{AF678D06-8F77-4F05-9B78-7BDB9EA49BA3}" srcOrd="0" destOrd="0" presId="urn:microsoft.com/office/officeart/2005/8/layout/orgChart1"/>
    <dgm:cxn modelId="{4179D7A3-A657-40AA-BBED-A7CE8A42199C}" type="presParOf" srcId="{AF678D06-8F77-4F05-9B78-7BDB9EA49BA3}" destId="{A04BE559-7FE0-41B9-BE65-5C03DE25282B}" srcOrd="0" destOrd="0" presId="urn:microsoft.com/office/officeart/2005/8/layout/orgChart1"/>
    <dgm:cxn modelId="{8D8D6777-3617-4827-B856-F00486186436}" type="presParOf" srcId="{AF678D06-8F77-4F05-9B78-7BDB9EA49BA3}" destId="{EF787651-E07B-4C6C-8718-4149B750E7B9}" srcOrd="1" destOrd="0" presId="urn:microsoft.com/office/officeart/2005/8/layout/orgChart1"/>
    <dgm:cxn modelId="{EFAAEA34-7AC7-4C29-AFD1-0712127231DE}" type="presParOf" srcId="{E5D3F855-7CAE-4902-A8F8-BED52F992A1E}" destId="{7B41035A-34D6-4D97-8050-4FE1C12CFA31}" srcOrd="1" destOrd="0" presId="urn:microsoft.com/office/officeart/2005/8/layout/orgChart1"/>
    <dgm:cxn modelId="{A77895E1-27EC-403A-A6D9-4EA712AE5C50}" type="presParOf" srcId="{E5D3F855-7CAE-4902-A8F8-BED52F992A1E}" destId="{4D74A042-8026-4150-90C7-75017076339B}" srcOrd="2" destOrd="0" presId="urn:microsoft.com/office/officeart/2005/8/layout/orgChart1"/>
    <dgm:cxn modelId="{37DB1912-42CF-4A26-9C54-39BADD22910B}" type="presParOf" srcId="{E5004F01-1F43-4FF0-B95B-E0C7A6D877D4}" destId="{BEE8D2BB-24D5-426C-9E68-25100FADFA0D}" srcOrd="2" destOrd="0" presId="urn:microsoft.com/office/officeart/2005/8/layout/orgChart1"/>
    <dgm:cxn modelId="{9376486E-013F-4362-822E-25831E6FD6EB}" type="presParOf" srcId="{E5004F01-1F43-4FF0-B95B-E0C7A6D877D4}" destId="{05983F80-4951-4911-9E5C-B5BD60A8D36A}" srcOrd="3" destOrd="0" presId="urn:microsoft.com/office/officeart/2005/8/layout/orgChart1"/>
    <dgm:cxn modelId="{73AF5565-98D9-4D08-9A7B-9DAFE36F6667}" type="presParOf" srcId="{05983F80-4951-4911-9E5C-B5BD60A8D36A}" destId="{E89982E0-29CD-47B4-8F0E-5BBDB2E58F51}" srcOrd="0" destOrd="0" presId="urn:microsoft.com/office/officeart/2005/8/layout/orgChart1"/>
    <dgm:cxn modelId="{AE0EF18F-C3D3-4083-88E4-76D05173AA0B}" type="presParOf" srcId="{E89982E0-29CD-47B4-8F0E-5BBDB2E58F51}" destId="{D6646D4C-AFFD-44A9-BD8C-470C66DEB385}" srcOrd="0" destOrd="0" presId="urn:microsoft.com/office/officeart/2005/8/layout/orgChart1"/>
    <dgm:cxn modelId="{F0412249-D9A1-4D96-A01D-DD693974FC26}" type="presParOf" srcId="{E89982E0-29CD-47B4-8F0E-5BBDB2E58F51}" destId="{574CB49B-FF72-48A3-8DAB-5277CD5B9170}" srcOrd="1" destOrd="0" presId="urn:microsoft.com/office/officeart/2005/8/layout/orgChart1"/>
    <dgm:cxn modelId="{84855088-824B-4380-A1FD-BC970B0AC6D5}" type="presParOf" srcId="{05983F80-4951-4911-9E5C-B5BD60A8D36A}" destId="{8078092F-13E1-46DC-9017-EEB2FCB85F45}" srcOrd="1" destOrd="0" presId="urn:microsoft.com/office/officeart/2005/8/layout/orgChart1"/>
    <dgm:cxn modelId="{806FC2B0-F31F-416C-BBF1-CE580121769E}" type="presParOf" srcId="{05983F80-4951-4911-9E5C-B5BD60A8D36A}" destId="{A81A151A-55FC-43FA-BD59-726016A16126}" srcOrd="2" destOrd="0" presId="urn:microsoft.com/office/officeart/2005/8/layout/orgChart1"/>
    <dgm:cxn modelId="{C924BD93-4FA5-4CFB-872F-72EC7D2AA830}" type="presParOf" srcId="{00E73343-7763-4685-9BA9-60E578465777}" destId="{8DCF46C7-1472-400E-A845-07D6677F6242}" srcOrd="2" destOrd="0" presId="urn:microsoft.com/office/officeart/2005/8/layout/orgChart1"/>
    <dgm:cxn modelId="{592CE8D1-08AE-4B55-B23C-152FE02E9917}" type="presParOf" srcId="{EC3CA586-30B5-488E-A4EC-81EDD6712A0A}" destId="{3B4B5EC7-7C15-462C-8D5E-5A66B65E2E70}" srcOrd="2" destOrd="0" presId="urn:microsoft.com/office/officeart/2005/8/layout/orgChart1"/>
    <dgm:cxn modelId="{B28F8084-F48A-40F3-BE45-9D0BF591787B}" type="presParOf" srcId="{E6F06809-E3AB-4CF8-9681-3F46A8C0D51B}" destId="{AC91B0E5-00CE-4838-8C82-998F1C1D0590}" srcOrd="2" destOrd="0" presId="urn:microsoft.com/office/officeart/2005/8/layout/orgChart1"/>
    <dgm:cxn modelId="{27D90DC9-AF94-4C5D-BF64-33069E7DDC9E}" type="presParOf" srcId="{E6F06809-E3AB-4CF8-9681-3F46A8C0D51B}" destId="{46CC6E73-C54E-436F-96B9-9CAEEC2457BE}" srcOrd="3" destOrd="0" presId="urn:microsoft.com/office/officeart/2005/8/layout/orgChart1"/>
    <dgm:cxn modelId="{87F5A6B5-E1F4-4424-BD42-58A4C141E8B8}" type="presParOf" srcId="{46CC6E73-C54E-436F-96B9-9CAEEC2457BE}" destId="{2A605818-F758-4B85-99D6-B6C3515D7659}" srcOrd="0" destOrd="0" presId="urn:microsoft.com/office/officeart/2005/8/layout/orgChart1"/>
    <dgm:cxn modelId="{470EE31E-0C16-4184-8056-80611E5E9D7C}" type="presParOf" srcId="{2A605818-F758-4B85-99D6-B6C3515D7659}" destId="{2B2F0F6B-5C87-4958-A465-63BFAE8CD437}" srcOrd="0" destOrd="0" presId="urn:microsoft.com/office/officeart/2005/8/layout/orgChart1"/>
    <dgm:cxn modelId="{D8133CAF-9888-4D6D-B68B-28574E6787C0}" type="presParOf" srcId="{2A605818-F758-4B85-99D6-B6C3515D7659}" destId="{070032B7-C2B9-46DB-BF18-84221F66A4D0}" srcOrd="1" destOrd="0" presId="urn:microsoft.com/office/officeart/2005/8/layout/orgChart1"/>
    <dgm:cxn modelId="{A2A42E68-5EE0-451E-852D-45F715EDEFCB}" type="presParOf" srcId="{46CC6E73-C54E-436F-96B9-9CAEEC2457BE}" destId="{394570E0-F5A0-44CE-9683-D7D6ED5C300C}" srcOrd="1" destOrd="0" presId="urn:microsoft.com/office/officeart/2005/8/layout/orgChart1"/>
    <dgm:cxn modelId="{13CEFF78-700B-445F-98AA-7342F166DA0B}" type="presParOf" srcId="{394570E0-F5A0-44CE-9683-D7D6ED5C300C}" destId="{469FE105-5B72-4CD8-9529-16313EFBF722}" srcOrd="0" destOrd="0" presId="urn:microsoft.com/office/officeart/2005/8/layout/orgChart1"/>
    <dgm:cxn modelId="{34F06FCF-C07B-4A18-A2A5-FCB20686276B}" type="presParOf" srcId="{394570E0-F5A0-44CE-9683-D7D6ED5C300C}" destId="{E349BCEC-9975-47EF-8F1C-8ACCABEF1658}" srcOrd="1" destOrd="0" presId="urn:microsoft.com/office/officeart/2005/8/layout/orgChart1"/>
    <dgm:cxn modelId="{FD8D4263-4EE5-42BF-AF14-12DF246025B6}" type="presParOf" srcId="{E349BCEC-9975-47EF-8F1C-8ACCABEF1658}" destId="{15B6B966-7F3D-458C-BE4E-31019A2639B3}" srcOrd="0" destOrd="0" presId="urn:microsoft.com/office/officeart/2005/8/layout/orgChart1"/>
    <dgm:cxn modelId="{5A991D59-8E83-48A9-8A60-DCE2A27C25DF}" type="presParOf" srcId="{15B6B966-7F3D-458C-BE4E-31019A2639B3}" destId="{CFFE265F-D73D-440C-B72E-89D3E13B2A74}" srcOrd="0" destOrd="0" presId="urn:microsoft.com/office/officeart/2005/8/layout/orgChart1"/>
    <dgm:cxn modelId="{E691E225-8CD4-4823-B485-D5BC18F7AFED}" type="presParOf" srcId="{15B6B966-7F3D-458C-BE4E-31019A2639B3}" destId="{F8E55936-2154-4249-8CE4-73E23699C016}" srcOrd="1" destOrd="0" presId="urn:microsoft.com/office/officeart/2005/8/layout/orgChart1"/>
    <dgm:cxn modelId="{5E6AF5D1-A61A-4EB0-B7FE-FE9E72477AF6}" type="presParOf" srcId="{E349BCEC-9975-47EF-8F1C-8ACCABEF1658}" destId="{3922B97C-C26D-446D-A600-9B29E23178D0}" srcOrd="1" destOrd="0" presId="urn:microsoft.com/office/officeart/2005/8/layout/orgChart1"/>
    <dgm:cxn modelId="{871D1712-11F6-4A8F-AC54-9E56A682A846}" type="presParOf" srcId="{E349BCEC-9975-47EF-8F1C-8ACCABEF1658}" destId="{8CACB599-0443-41E4-A9E6-FEFC067D815C}" srcOrd="2" destOrd="0" presId="urn:microsoft.com/office/officeart/2005/8/layout/orgChart1"/>
    <dgm:cxn modelId="{0A615CBB-1E8D-4F66-A2AA-4572B3748B65}" type="presParOf" srcId="{394570E0-F5A0-44CE-9683-D7D6ED5C300C}" destId="{0D34B441-976C-4958-B6DA-533B609801E9}" srcOrd="2" destOrd="0" presId="urn:microsoft.com/office/officeart/2005/8/layout/orgChart1"/>
    <dgm:cxn modelId="{CAE32F0E-E5AD-4557-9E93-4C72F1DD5520}" type="presParOf" srcId="{394570E0-F5A0-44CE-9683-D7D6ED5C300C}" destId="{944A4B39-8FE6-4F69-A47B-DD03D4E1D5AF}" srcOrd="3" destOrd="0" presId="urn:microsoft.com/office/officeart/2005/8/layout/orgChart1"/>
    <dgm:cxn modelId="{E5117453-9BEA-4123-88A0-4D78E9278FDA}" type="presParOf" srcId="{944A4B39-8FE6-4F69-A47B-DD03D4E1D5AF}" destId="{E0186FBF-37AD-479E-AB19-8D45EF2D9B5F}" srcOrd="0" destOrd="0" presId="urn:microsoft.com/office/officeart/2005/8/layout/orgChart1"/>
    <dgm:cxn modelId="{8852D786-982E-456F-AD75-5D5AF477513A}" type="presParOf" srcId="{E0186FBF-37AD-479E-AB19-8D45EF2D9B5F}" destId="{C6964271-7168-4A3A-AB66-A49B6A05A043}" srcOrd="0" destOrd="0" presId="urn:microsoft.com/office/officeart/2005/8/layout/orgChart1"/>
    <dgm:cxn modelId="{BE2625A6-63B7-44FB-A790-BB003CA94230}" type="presParOf" srcId="{E0186FBF-37AD-479E-AB19-8D45EF2D9B5F}" destId="{BA812C2E-2682-4BA1-A786-284E57F3B1C3}" srcOrd="1" destOrd="0" presId="urn:microsoft.com/office/officeart/2005/8/layout/orgChart1"/>
    <dgm:cxn modelId="{31FCC036-DEBF-4772-AD99-23ED15B87477}" type="presParOf" srcId="{944A4B39-8FE6-4F69-A47B-DD03D4E1D5AF}" destId="{3FB23B66-E41D-4871-A46E-5C2BE34EFDBB}" srcOrd="1" destOrd="0" presId="urn:microsoft.com/office/officeart/2005/8/layout/orgChart1"/>
    <dgm:cxn modelId="{697FDD69-7534-4A9A-9064-762775A1A441}" type="presParOf" srcId="{3FB23B66-E41D-4871-A46E-5C2BE34EFDBB}" destId="{CB945624-2D49-4C39-A0D6-779BAD174333}" srcOrd="0" destOrd="0" presId="urn:microsoft.com/office/officeart/2005/8/layout/orgChart1"/>
    <dgm:cxn modelId="{99BC3865-73B4-46CD-9E8E-18C53A13381C}" type="presParOf" srcId="{3FB23B66-E41D-4871-A46E-5C2BE34EFDBB}" destId="{BEF09583-7AB0-4473-9747-973EFC91AF96}" srcOrd="1" destOrd="0" presId="urn:microsoft.com/office/officeart/2005/8/layout/orgChart1"/>
    <dgm:cxn modelId="{FCE83BED-CAEE-44CC-9F7B-FE4B0E67B7B8}" type="presParOf" srcId="{BEF09583-7AB0-4473-9747-973EFC91AF96}" destId="{3DCBE61A-547B-4BF4-AFF1-101098D09443}" srcOrd="0" destOrd="0" presId="urn:microsoft.com/office/officeart/2005/8/layout/orgChart1"/>
    <dgm:cxn modelId="{0B08123F-C4BE-42E1-AEB9-5C7DAB7E5A01}" type="presParOf" srcId="{3DCBE61A-547B-4BF4-AFF1-101098D09443}" destId="{E1DC44EE-4FB5-4A9E-B2EC-F089B887CB1F}" srcOrd="0" destOrd="0" presId="urn:microsoft.com/office/officeart/2005/8/layout/orgChart1"/>
    <dgm:cxn modelId="{3448D7E6-0AFB-443F-AB0A-792B3E1E9EBD}" type="presParOf" srcId="{3DCBE61A-547B-4BF4-AFF1-101098D09443}" destId="{D8C5EA7B-1E39-4E48-9083-5BABBB746C5C}" srcOrd="1" destOrd="0" presId="urn:microsoft.com/office/officeart/2005/8/layout/orgChart1"/>
    <dgm:cxn modelId="{D73E2CAD-8C92-41E9-B897-495A06032336}" type="presParOf" srcId="{BEF09583-7AB0-4473-9747-973EFC91AF96}" destId="{B1AC9D8F-696D-4594-9658-59A4ECD71CF3}" srcOrd="1" destOrd="0" presId="urn:microsoft.com/office/officeart/2005/8/layout/orgChart1"/>
    <dgm:cxn modelId="{D9DF8C23-A194-4456-AB12-482A8A6F73CB}" type="presParOf" srcId="{BEF09583-7AB0-4473-9747-973EFC91AF96}" destId="{7AA2134B-1FC8-4FAA-A0BD-0C8EDC78BFF1}" srcOrd="2" destOrd="0" presId="urn:microsoft.com/office/officeart/2005/8/layout/orgChart1"/>
    <dgm:cxn modelId="{D28A450B-E121-4CC3-A833-169CD281F856}" type="presParOf" srcId="{3FB23B66-E41D-4871-A46E-5C2BE34EFDBB}" destId="{638C8F0B-D5F3-412A-9785-AA34617BACB9}" srcOrd="2" destOrd="0" presId="urn:microsoft.com/office/officeart/2005/8/layout/orgChart1"/>
    <dgm:cxn modelId="{3A28787D-7964-473F-BDE1-09959BC3A2F8}" type="presParOf" srcId="{3FB23B66-E41D-4871-A46E-5C2BE34EFDBB}" destId="{28EC6433-76A0-4AA7-8BA0-8F5DB265B87B}" srcOrd="3" destOrd="0" presId="urn:microsoft.com/office/officeart/2005/8/layout/orgChart1"/>
    <dgm:cxn modelId="{C81FE0BB-59A9-4F4C-8361-05AD9F6B4071}" type="presParOf" srcId="{28EC6433-76A0-4AA7-8BA0-8F5DB265B87B}" destId="{563403F5-C393-47AA-AEB9-BCCD898916EE}" srcOrd="0" destOrd="0" presId="urn:microsoft.com/office/officeart/2005/8/layout/orgChart1"/>
    <dgm:cxn modelId="{48ED1790-8E5D-4715-B034-68C993B9FD37}" type="presParOf" srcId="{563403F5-C393-47AA-AEB9-BCCD898916EE}" destId="{005BA347-466D-499B-83B2-78FE6F5A71BD}" srcOrd="0" destOrd="0" presId="urn:microsoft.com/office/officeart/2005/8/layout/orgChart1"/>
    <dgm:cxn modelId="{8D2EA7BE-34DD-4B8E-8162-A0FF5BD4A91E}" type="presParOf" srcId="{563403F5-C393-47AA-AEB9-BCCD898916EE}" destId="{684F5763-2B94-4442-B09F-EA07ADC52BD2}" srcOrd="1" destOrd="0" presId="urn:microsoft.com/office/officeart/2005/8/layout/orgChart1"/>
    <dgm:cxn modelId="{CD6BA829-DB38-4B98-A684-6913E7BFA1C1}" type="presParOf" srcId="{28EC6433-76A0-4AA7-8BA0-8F5DB265B87B}" destId="{F91359DD-7AF9-4EC6-871D-6F6497C5092F}" srcOrd="1" destOrd="0" presId="urn:microsoft.com/office/officeart/2005/8/layout/orgChart1"/>
    <dgm:cxn modelId="{BB1B1CC3-58EF-4DE5-B7DD-86B17C297AFD}" type="presParOf" srcId="{28EC6433-76A0-4AA7-8BA0-8F5DB265B87B}" destId="{F9782410-11D0-42FC-AF94-EDC9154D19C6}" srcOrd="2" destOrd="0" presId="urn:microsoft.com/office/officeart/2005/8/layout/orgChart1"/>
    <dgm:cxn modelId="{043AF7E0-A7E6-472B-B8EB-5C032D74B5F3}" type="presParOf" srcId="{944A4B39-8FE6-4F69-A47B-DD03D4E1D5AF}" destId="{3E88A770-3806-41DD-AB56-F3A3908E4BB0}" srcOrd="2" destOrd="0" presId="urn:microsoft.com/office/officeart/2005/8/layout/orgChart1"/>
    <dgm:cxn modelId="{1FB65596-A117-490D-A295-AC7F14A6E429}" type="presParOf" srcId="{46CC6E73-C54E-436F-96B9-9CAEEC2457BE}" destId="{D0DFBEA6-2C9D-4539-9AE3-D26D9B5C0D1B}" srcOrd="2" destOrd="0" presId="urn:microsoft.com/office/officeart/2005/8/layout/orgChart1"/>
    <dgm:cxn modelId="{F8EB624E-9BA4-4D86-BD38-F02DD20F0541}" type="presParOf" srcId="{06161B43-9FF3-436C-87F4-E5B3C3959CE1}" destId="{21EA774F-30FD-4CF7-93D9-6D11FA90D5A6}" srcOrd="2" destOrd="0" presId="urn:microsoft.com/office/officeart/2005/8/layout/orgChart1"/>
    <dgm:cxn modelId="{1AD9EA77-78ED-40A1-ADE1-E63D2315AAB8}" type="presParOf" srcId="{D1A714F9-2B1C-4DB3-AC75-DDD385F96D22}" destId="{D4D00FDA-85D7-438C-AEDB-6868E7188915}" srcOrd="1" destOrd="0" presId="urn:microsoft.com/office/officeart/2005/8/layout/orgChart1"/>
    <dgm:cxn modelId="{08DA6620-0AE7-41CF-8975-0D7C82659540}" type="presParOf" srcId="{D4D00FDA-85D7-438C-AEDB-6868E7188915}" destId="{8430C604-9C0C-4FBF-A5F1-98FECBA3D099}" srcOrd="0" destOrd="0" presId="urn:microsoft.com/office/officeart/2005/8/layout/orgChart1"/>
    <dgm:cxn modelId="{1D6FB58C-5CD7-4D70-811D-91A179B5F2E2}" type="presParOf" srcId="{8430C604-9C0C-4FBF-A5F1-98FECBA3D099}" destId="{104DDDCB-6459-40F2-BC41-DBCFBE26B897}" srcOrd="0" destOrd="0" presId="urn:microsoft.com/office/officeart/2005/8/layout/orgChart1"/>
    <dgm:cxn modelId="{A6ED2CC2-1EDE-4B13-BE6B-FA63791F4E07}" type="presParOf" srcId="{8430C604-9C0C-4FBF-A5F1-98FECBA3D099}" destId="{63BACC11-C9B9-4FF3-8C88-0D0D3F6EAA78}" srcOrd="1" destOrd="0" presId="urn:microsoft.com/office/officeart/2005/8/layout/orgChart1"/>
    <dgm:cxn modelId="{C526625C-3E14-4669-9A3F-B9AD1A62C14E}" type="presParOf" srcId="{D4D00FDA-85D7-438C-AEDB-6868E7188915}" destId="{446E7F5C-71FC-4567-9728-624D4F5E4592}" srcOrd="1" destOrd="0" presId="urn:microsoft.com/office/officeart/2005/8/layout/orgChart1"/>
    <dgm:cxn modelId="{CF0F4727-7E2A-44C3-9E8A-EC30EDE6F2A3}" type="presParOf" srcId="{446E7F5C-71FC-4567-9728-624D4F5E4592}" destId="{E52C01A4-23E6-42E9-B356-AFC8C6F4A7C7}" srcOrd="0" destOrd="0" presId="urn:microsoft.com/office/officeart/2005/8/layout/orgChart1"/>
    <dgm:cxn modelId="{F3BB775F-84D8-49DC-80B9-573ABF0C5320}" type="presParOf" srcId="{446E7F5C-71FC-4567-9728-624D4F5E4592}" destId="{73FD0869-EE81-4B69-9916-5B1884D2C388}" srcOrd="1" destOrd="0" presId="urn:microsoft.com/office/officeart/2005/8/layout/orgChart1"/>
    <dgm:cxn modelId="{78EC1F1A-5436-471B-9841-DF86761AC5B5}" type="presParOf" srcId="{73FD0869-EE81-4B69-9916-5B1884D2C388}" destId="{5B0D9D22-8CE7-4D61-854C-599FC657EBBE}" srcOrd="0" destOrd="0" presId="urn:microsoft.com/office/officeart/2005/8/layout/orgChart1"/>
    <dgm:cxn modelId="{A6B23A3F-6614-458E-815C-36F8DD65B55E}" type="presParOf" srcId="{5B0D9D22-8CE7-4D61-854C-599FC657EBBE}" destId="{C9871ACC-7714-4C9F-81DB-9F43584A1A94}" srcOrd="0" destOrd="0" presId="urn:microsoft.com/office/officeart/2005/8/layout/orgChart1"/>
    <dgm:cxn modelId="{5FDF0241-1626-4E2E-B16E-B9877A7A9378}" type="presParOf" srcId="{5B0D9D22-8CE7-4D61-854C-599FC657EBBE}" destId="{A44C6C53-E624-47BF-812A-3906EBE6D691}" srcOrd="1" destOrd="0" presId="urn:microsoft.com/office/officeart/2005/8/layout/orgChart1"/>
    <dgm:cxn modelId="{16CCE255-71BC-492F-88BB-2D773EC9FF49}" type="presParOf" srcId="{73FD0869-EE81-4B69-9916-5B1884D2C388}" destId="{0FA3FE7A-1121-4B4E-BDBD-F8E6AB56094E}" srcOrd="1" destOrd="0" presId="urn:microsoft.com/office/officeart/2005/8/layout/orgChart1"/>
    <dgm:cxn modelId="{AE2EC97F-A211-4CC2-8F00-A10F44370730}" type="presParOf" srcId="{0FA3FE7A-1121-4B4E-BDBD-F8E6AB56094E}" destId="{DBFC1CD1-FFC9-4712-8F84-1299F2F4E11A}" srcOrd="0" destOrd="0" presId="urn:microsoft.com/office/officeart/2005/8/layout/orgChart1"/>
    <dgm:cxn modelId="{2C0AC7A3-6335-4740-9AE4-AFAA9C5DF829}" type="presParOf" srcId="{0FA3FE7A-1121-4B4E-BDBD-F8E6AB56094E}" destId="{527F3A78-2965-4D79-9E64-D6AB7B2596C7}" srcOrd="1" destOrd="0" presId="urn:microsoft.com/office/officeart/2005/8/layout/orgChart1"/>
    <dgm:cxn modelId="{CAA26FCB-6885-47BA-8592-D7B0459A03D7}" type="presParOf" srcId="{527F3A78-2965-4D79-9E64-D6AB7B2596C7}" destId="{19CC6156-1CDE-4249-B8F7-9A87EF9E7CBB}" srcOrd="0" destOrd="0" presId="urn:microsoft.com/office/officeart/2005/8/layout/orgChart1"/>
    <dgm:cxn modelId="{A53A55E1-243F-4493-824D-1BD3774BA990}" type="presParOf" srcId="{19CC6156-1CDE-4249-B8F7-9A87EF9E7CBB}" destId="{BE2CE8CA-506C-4595-AE56-E8EE01AB495F}" srcOrd="0" destOrd="0" presId="urn:microsoft.com/office/officeart/2005/8/layout/orgChart1"/>
    <dgm:cxn modelId="{FD7BC30C-0B87-472B-B4D5-2BEC85355822}" type="presParOf" srcId="{19CC6156-1CDE-4249-B8F7-9A87EF9E7CBB}" destId="{5543FA98-BDE0-4B4F-9732-ECED5E2A0583}" srcOrd="1" destOrd="0" presId="urn:microsoft.com/office/officeart/2005/8/layout/orgChart1"/>
    <dgm:cxn modelId="{16F4ED38-83A9-412E-89CC-25A49559DDBE}" type="presParOf" srcId="{527F3A78-2965-4D79-9E64-D6AB7B2596C7}" destId="{2840DE60-71EB-4FB5-93E9-DB8DB03460B3}" srcOrd="1" destOrd="0" presId="urn:microsoft.com/office/officeart/2005/8/layout/orgChart1"/>
    <dgm:cxn modelId="{F8A6A426-A016-406D-A6E3-51D2735B2E4D}" type="presParOf" srcId="{527F3A78-2965-4D79-9E64-D6AB7B2596C7}" destId="{2A5334DB-E2D5-4730-8089-D24FA1A50241}" srcOrd="2" destOrd="0" presId="urn:microsoft.com/office/officeart/2005/8/layout/orgChart1"/>
    <dgm:cxn modelId="{489EFB45-5DAC-4B94-89E9-AC042D19B5C4}" type="presParOf" srcId="{0FA3FE7A-1121-4B4E-BDBD-F8E6AB56094E}" destId="{3722D083-FCDA-40AE-915C-B9C4D2D9C91C}" srcOrd="2" destOrd="0" presId="urn:microsoft.com/office/officeart/2005/8/layout/orgChart1"/>
    <dgm:cxn modelId="{AF551756-3D0F-4A28-AD0E-B90DDD2E448C}" type="presParOf" srcId="{0FA3FE7A-1121-4B4E-BDBD-F8E6AB56094E}" destId="{6AA39635-11B8-433D-86AA-68B4F2BB4F93}" srcOrd="3" destOrd="0" presId="urn:microsoft.com/office/officeart/2005/8/layout/orgChart1"/>
    <dgm:cxn modelId="{409853D1-500F-4217-89A5-E8589B934189}" type="presParOf" srcId="{6AA39635-11B8-433D-86AA-68B4F2BB4F93}" destId="{A98A463C-33CD-4579-AD47-30B7745F777A}" srcOrd="0" destOrd="0" presId="urn:microsoft.com/office/officeart/2005/8/layout/orgChart1"/>
    <dgm:cxn modelId="{ADF2C3EF-CEC2-4659-A418-B4BCEB5CB7EB}" type="presParOf" srcId="{A98A463C-33CD-4579-AD47-30B7745F777A}" destId="{009772B8-04E8-4129-A9EF-931CE6B803DC}" srcOrd="0" destOrd="0" presId="urn:microsoft.com/office/officeart/2005/8/layout/orgChart1"/>
    <dgm:cxn modelId="{2F1D8306-BF94-4B65-B6F8-ACA28C53E59A}" type="presParOf" srcId="{A98A463C-33CD-4579-AD47-30B7745F777A}" destId="{D87BC99D-9104-41B0-896C-43CE9E29E634}" srcOrd="1" destOrd="0" presId="urn:microsoft.com/office/officeart/2005/8/layout/orgChart1"/>
    <dgm:cxn modelId="{CF4F6674-4E17-43B3-9E72-704397D8A423}" type="presParOf" srcId="{6AA39635-11B8-433D-86AA-68B4F2BB4F93}" destId="{D618C5FC-9DFD-4564-8843-36CEE39B6C1F}" srcOrd="1" destOrd="0" presId="urn:microsoft.com/office/officeart/2005/8/layout/orgChart1"/>
    <dgm:cxn modelId="{4B3B7464-FBB9-47DF-A86D-21269F051787}" type="presParOf" srcId="{6AA39635-11B8-433D-86AA-68B4F2BB4F93}" destId="{3F03BAB8-C0E2-4F59-968A-261C1F6DBDEB}" srcOrd="2" destOrd="0" presId="urn:microsoft.com/office/officeart/2005/8/layout/orgChart1"/>
    <dgm:cxn modelId="{322F9B41-8247-41F1-94B9-D3DCF0C52251}" type="presParOf" srcId="{73FD0869-EE81-4B69-9916-5B1884D2C388}" destId="{5D960A90-90A3-4549-98FF-116CE747350D}" srcOrd="2" destOrd="0" presId="urn:microsoft.com/office/officeart/2005/8/layout/orgChart1"/>
    <dgm:cxn modelId="{56C93AF4-3DAB-4D79-947E-D942B62A6C52}" type="presParOf" srcId="{446E7F5C-71FC-4567-9728-624D4F5E4592}" destId="{04C93064-EA4D-4BED-951D-91CC83BB2380}" srcOrd="2" destOrd="0" presId="urn:microsoft.com/office/officeart/2005/8/layout/orgChart1"/>
    <dgm:cxn modelId="{672294AC-C62D-42BE-8282-EEA4EFA369AE}" type="presParOf" srcId="{446E7F5C-71FC-4567-9728-624D4F5E4592}" destId="{4C897B58-75BD-41B1-8E07-F049BB9BA40E}" srcOrd="3" destOrd="0" presId="urn:microsoft.com/office/officeart/2005/8/layout/orgChart1"/>
    <dgm:cxn modelId="{454A7754-B455-4749-BFAE-021D984EECE3}" type="presParOf" srcId="{4C897B58-75BD-41B1-8E07-F049BB9BA40E}" destId="{CF14012E-3E17-4E87-A036-66FAF8ACD65A}" srcOrd="0" destOrd="0" presId="urn:microsoft.com/office/officeart/2005/8/layout/orgChart1"/>
    <dgm:cxn modelId="{88B2C7DF-21C9-406E-8111-26EB77B9640F}" type="presParOf" srcId="{CF14012E-3E17-4E87-A036-66FAF8ACD65A}" destId="{ABB3AA8C-9C6F-4ECD-A5D6-0F75C315DAE2}" srcOrd="0" destOrd="0" presId="urn:microsoft.com/office/officeart/2005/8/layout/orgChart1"/>
    <dgm:cxn modelId="{735BE9D2-8547-41D1-8042-6694771BDB04}" type="presParOf" srcId="{CF14012E-3E17-4E87-A036-66FAF8ACD65A}" destId="{B907C44B-05A6-4012-8EB2-0FB01D83CDE3}" srcOrd="1" destOrd="0" presId="urn:microsoft.com/office/officeart/2005/8/layout/orgChart1"/>
    <dgm:cxn modelId="{0AA3E19F-7F37-45B1-81A7-DCB8BD998FAB}" type="presParOf" srcId="{4C897B58-75BD-41B1-8E07-F049BB9BA40E}" destId="{13D6D114-74C6-43B6-8ADC-206358FE6C10}" srcOrd="1" destOrd="0" presId="urn:microsoft.com/office/officeart/2005/8/layout/orgChart1"/>
    <dgm:cxn modelId="{E2D3BB1F-8E54-4A80-9F29-4EB1B4963805}" type="presParOf" srcId="{4C897B58-75BD-41B1-8E07-F049BB9BA40E}" destId="{80D1BB34-CE4B-40B5-8475-EB57D8A1446A}" srcOrd="2" destOrd="0" presId="urn:microsoft.com/office/officeart/2005/8/layout/orgChart1"/>
    <dgm:cxn modelId="{4F02F3CD-9477-4285-83B4-29CA68574E34}" type="presParOf" srcId="{D4D00FDA-85D7-438C-AEDB-6868E7188915}" destId="{EC37FC3B-E1BB-4BA6-9D02-03A69759ADB1}" srcOrd="2" destOrd="0" presId="urn:microsoft.com/office/officeart/2005/8/layout/orgChar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2037D75-92A9-409C-8B6E-CC020263C2B0}" type="doc">
      <dgm:prSet loTypeId="urn:microsoft.com/office/officeart/2005/8/layout/orgChart1" loCatId="hierarchy" qsTypeId="urn:microsoft.com/office/officeart/2005/8/quickstyle/simple3" qsCatId="simple" csTypeId="urn:microsoft.com/office/officeart/2005/8/colors/accent0_2" csCatId="mainScheme" phldr="1"/>
      <dgm:spPr/>
      <dgm:t>
        <a:bodyPr/>
        <a:lstStyle/>
        <a:p>
          <a:endParaRPr lang="nb-NO"/>
        </a:p>
      </dgm:t>
    </dgm:pt>
    <dgm:pt modelId="{7151A2B9-9DB2-4B97-980B-71D4CAF9863A}">
      <dgm:prSet phldrT="[Tekst]"/>
      <dgm:spPr/>
      <dgm:t>
        <a:bodyPr/>
        <a:lstStyle/>
        <a:p>
          <a:pPr algn="ctr"/>
          <a:r>
            <a:rPr lang="nb-NO"/>
            <a:t>Utført CT- TH </a:t>
          </a:r>
        </a:p>
        <a:p>
          <a:pPr algn="ctr"/>
          <a:r>
            <a:rPr lang="nb-NO"/>
            <a:t>n=174 / 67%</a:t>
          </a:r>
        </a:p>
      </dgm:t>
    </dgm:pt>
    <dgm:pt modelId="{8022D61C-9300-4177-9764-02EDE6AEC4A0}" type="parTrans" cxnId="{1776F1FA-1998-4750-A850-851587405DFA}">
      <dgm:prSet/>
      <dgm:spPr/>
      <dgm:t>
        <a:bodyPr/>
        <a:lstStyle/>
        <a:p>
          <a:pPr algn="ctr"/>
          <a:endParaRPr lang="nb-NO"/>
        </a:p>
      </dgm:t>
    </dgm:pt>
    <dgm:pt modelId="{3AFBD966-AB12-49D7-807D-75D4C7E9BAA0}" type="sibTrans" cxnId="{1776F1FA-1998-4750-A850-851587405DFA}">
      <dgm:prSet/>
      <dgm:spPr/>
      <dgm:t>
        <a:bodyPr/>
        <a:lstStyle/>
        <a:p>
          <a:pPr algn="ctr"/>
          <a:endParaRPr lang="nb-NO"/>
        </a:p>
      </dgm:t>
    </dgm:pt>
    <dgm:pt modelId="{D947AF1D-29FC-4C4D-B71B-1A92BBBE1127}">
      <dgm:prSet phldrT="[Tekst]"/>
      <dgm:spPr/>
      <dgm:t>
        <a:bodyPr/>
        <a:lstStyle/>
        <a:p>
          <a:pPr algn="ctr"/>
          <a:r>
            <a:rPr lang="nb-NO"/>
            <a:t>Funn e-FAST</a:t>
          </a:r>
        </a:p>
        <a:p>
          <a:pPr algn="ctr"/>
          <a:r>
            <a:rPr lang="nb-NO"/>
            <a:t>n=6 / 32%</a:t>
          </a:r>
        </a:p>
      </dgm:t>
    </dgm:pt>
    <dgm:pt modelId="{31CF6F4B-8F5F-49A0-95DB-17606CC29079}" type="parTrans" cxnId="{184CBD68-29C2-4006-9494-9C07613742CA}">
      <dgm:prSet/>
      <dgm:spPr/>
      <dgm:t>
        <a:bodyPr/>
        <a:lstStyle/>
        <a:p>
          <a:pPr algn="ctr"/>
          <a:endParaRPr lang="nb-NO"/>
        </a:p>
      </dgm:t>
    </dgm:pt>
    <dgm:pt modelId="{18E0B0CE-F6E4-41A4-B54D-11C5EA2EAF8A}" type="sibTrans" cxnId="{184CBD68-29C2-4006-9494-9C07613742CA}">
      <dgm:prSet/>
      <dgm:spPr/>
      <dgm:t>
        <a:bodyPr/>
        <a:lstStyle/>
        <a:p>
          <a:pPr algn="ctr"/>
          <a:endParaRPr lang="nb-NO"/>
        </a:p>
      </dgm:t>
    </dgm:pt>
    <dgm:pt modelId="{22EBEF72-ABBE-4104-97D1-F7236DE67933}">
      <dgm:prSet phldrT="[Tekst]"/>
      <dgm:spPr/>
      <dgm:t>
        <a:bodyPr/>
        <a:lstStyle/>
        <a:p>
          <a:pPr algn="ctr"/>
          <a:r>
            <a:rPr lang="nb-NO"/>
            <a:t>e-FAST  ikke utført </a:t>
          </a:r>
        </a:p>
        <a:p>
          <a:pPr algn="ctr"/>
          <a:r>
            <a:rPr lang="nb-NO"/>
            <a:t> n=261 / 93%</a:t>
          </a:r>
        </a:p>
      </dgm:t>
    </dgm:pt>
    <dgm:pt modelId="{4227B186-EC2C-4320-9FB3-BA5610698D97}" type="parTrans" cxnId="{D898F5F4-6743-4192-B1DF-3E9EC727D9EC}">
      <dgm:prSet/>
      <dgm:spPr/>
      <dgm:t>
        <a:bodyPr/>
        <a:lstStyle/>
        <a:p>
          <a:pPr algn="ctr"/>
          <a:endParaRPr lang="nb-NO"/>
        </a:p>
      </dgm:t>
    </dgm:pt>
    <dgm:pt modelId="{B1ED69E4-8789-4764-90DD-8072C78FC5A8}" type="sibTrans" cxnId="{D898F5F4-6743-4192-B1DF-3E9EC727D9EC}">
      <dgm:prSet/>
      <dgm:spPr/>
      <dgm:t>
        <a:bodyPr/>
        <a:lstStyle/>
        <a:p>
          <a:pPr algn="ctr"/>
          <a:endParaRPr lang="nb-NO"/>
        </a:p>
      </dgm:t>
    </dgm:pt>
    <dgm:pt modelId="{3C9ED4A4-7EAA-4AF4-BA3F-C5DEDBBBA936}">
      <dgm:prSet phldrT="[Tekst]"/>
      <dgm:spPr/>
      <dgm:t>
        <a:bodyPr/>
        <a:lstStyle/>
        <a:p>
          <a:pPr algn="ctr"/>
          <a:r>
            <a:rPr lang="nb-NO"/>
            <a:t>Ikke funn e-FAST</a:t>
          </a:r>
        </a:p>
        <a:p>
          <a:pPr algn="ctr"/>
          <a:r>
            <a:rPr lang="nb-NO"/>
            <a:t> n=13 / 68%</a:t>
          </a:r>
        </a:p>
      </dgm:t>
    </dgm:pt>
    <dgm:pt modelId="{495D0A46-5E29-4FC6-9DC1-BBCA117FC845}" type="parTrans" cxnId="{DFB98C5A-EBA5-46A4-8D71-28460EF5B1D3}">
      <dgm:prSet/>
      <dgm:spPr/>
      <dgm:t>
        <a:bodyPr/>
        <a:lstStyle/>
        <a:p>
          <a:pPr algn="ctr"/>
          <a:endParaRPr lang="nb-NO"/>
        </a:p>
      </dgm:t>
    </dgm:pt>
    <dgm:pt modelId="{ED259629-62D8-4626-AD08-437FBDB0AF94}" type="sibTrans" cxnId="{DFB98C5A-EBA5-46A4-8D71-28460EF5B1D3}">
      <dgm:prSet/>
      <dgm:spPr/>
      <dgm:t>
        <a:bodyPr/>
        <a:lstStyle/>
        <a:p>
          <a:pPr algn="ctr"/>
          <a:endParaRPr lang="nb-NO"/>
        </a:p>
      </dgm:t>
    </dgm:pt>
    <dgm:pt modelId="{C2EA7E3A-ED65-4393-AC1D-FFFF1816F57B}">
      <dgm:prSet phldrT="[Tekst]"/>
      <dgm:spPr/>
      <dgm:t>
        <a:bodyPr/>
        <a:lstStyle/>
        <a:p>
          <a:pPr algn="ctr"/>
          <a:r>
            <a:rPr lang="nb-NO"/>
            <a:t>Ikke CT- TH * </a:t>
          </a:r>
        </a:p>
        <a:p>
          <a:pPr algn="ctr"/>
          <a:r>
            <a:rPr lang="nb-NO"/>
            <a:t> n=7 / 54%</a:t>
          </a:r>
        </a:p>
      </dgm:t>
    </dgm:pt>
    <dgm:pt modelId="{1B5B047C-61FE-420B-8224-8BA06A5EAD6A}" type="parTrans" cxnId="{B4971502-6B6F-44F6-9638-896722C4ECE0}">
      <dgm:prSet/>
      <dgm:spPr/>
      <dgm:t>
        <a:bodyPr/>
        <a:lstStyle/>
        <a:p>
          <a:pPr algn="ctr"/>
          <a:endParaRPr lang="nb-NO"/>
        </a:p>
      </dgm:t>
    </dgm:pt>
    <dgm:pt modelId="{0E617F78-2918-451A-9F01-4B395B3B06EC}" type="sibTrans" cxnId="{B4971502-6B6F-44F6-9638-896722C4ECE0}">
      <dgm:prSet/>
      <dgm:spPr/>
      <dgm:t>
        <a:bodyPr/>
        <a:lstStyle/>
        <a:p>
          <a:pPr algn="ctr"/>
          <a:endParaRPr lang="nb-NO"/>
        </a:p>
      </dgm:t>
    </dgm:pt>
    <dgm:pt modelId="{0815A5E2-6D41-44F5-92DA-715A3F857862}">
      <dgm:prSet phldrT="[Tekst]"/>
      <dgm:spPr/>
      <dgm:t>
        <a:bodyPr/>
        <a:lstStyle/>
        <a:p>
          <a:pPr algn="ctr"/>
          <a:r>
            <a:rPr lang="nb-NO"/>
            <a:t>Funn CT- TH  (Falsk negative pasienter) </a:t>
          </a:r>
        </a:p>
        <a:p>
          <a:pPr algn="ctr"/>
          <a:r>
            <a:rPr lang="nb-NO"/>
            <a:t>n=0 / 0%</a:t>
          </a:r>
        </a:p>
      </dgm:t>
    </dgm:pt>
    <dgm:pt modelId="{52D69074-696F-4B64-8F30-004B3C56E4B5}" type="parTrans" cxnId="{F0BE8901-CD7E-489D-A030-A397635DD83F}">
      <dgm:prSet/>
      <dgm:spPr/>
      <dgm:t>
        <a:bodyPr/>
        <a:lstStyle/>
        <a:p>
          <a:pPr algn="ctr"/>
          <a:endParaRPr lang="nb-NO"/>
        </a:p>
      </dgm:t>
    </dgm:pt>
    <dgm:pt modelId="{E388E6F9-A2E9-4042-B646-706E2F00CC95}" type="sibTrans" cxnId="{F0BE8901-CD7E-489D-A030-A397635DD83F}">
      <dgm:prSet/>
      <dgm:spPr/>
      <dgm:t>
        <a:bodyPr/>
        <a:lstStyle/>
        <a:p>
          <a:pPr algn="ctr"/>
          <a:endParaRPr lang="nb-NO"/>
        </a:p>
      </dgm:t>
    </dgm:pt>
    <dgm:pt modelId="{D7D8A833-87BF-4995-9676-171623DCEB74}">
      <dgm:prSet phldrT="[Tekst]"/>
      <dgm:spPr/>
      <dgm:t>
        <a:bodyPr/>
        <a:lstStyle/>
        <a:p>
          <a:pPr algn="ctr"/>
          <a:r>
            <a:rPr lang="nb-NO"/>
            <a:t>Ikke Funn CT- TH (Sann friske pasienter) </a:t>
          </a:r>
        </a:p>
        <a:p>
          <a:pPr algn="ctr"/>
          <a:r>
            <a:rPr lang="nb-NO"/>
            <a:t>n=6 / 100%</a:t>
          </a:r>
        </a:p>
      </dgm:t>
    </dgm:pt>
    <dgm:pt modelId="{3C96DC79-6490-4E87-A706-A2543E8B5183}" type="parTrans" cxnId="{B4470EA7-AE5D-4AFE-BF3C-F9293FF81191}">
      <dgm:prSet/>
      <dgm:spPr/>
      <dgm:t>
        <a:bodyPr/>
        <a:lstStyle/>
        <a:p>
          <a:pPr algn="ctr"/>
          <a:endParaRPr lang="nb-NO"/>
        </a:p>
      </dgm:t>
    </dgm:pt>
    <dgm:pt modelId="{7289C26E-57C0-4B4D-B152-AA0EE2AACFCA}" type="sibTrans" cxnId="{B4470EA7-AE5D-4AFE-BF3C-F9293FF81191}">
      <dgm:prSet/>
      <dgm:spPr/>
      <dgm:t>
        <a:bodyPr/>
        <a:lstStyle/>
        <a:p>
          <a:pPr algn="ctr"/>
          <a:endParaRPr lang="nb-NO"/>
        </a:p>
      </dgm:t>
    </dgm:pt>
    <dgm:pt modelId="{E2F9D330-8FF9-4C9D-BDE8-97083321B8DE}">
      <dgm:prSet phldrT="[Tekst]"/>
      <dgm:spPr/>
      <dgm:t>
        <a:bodyPr/>
        <a:lstStyle/>
        <a:p>
          <a:pPr algn="ctr"/>
          <a:r>
            <a:rPr lang="nb-NO"/>
            <a:t>Utført CT- TH </a:t>
          </a:r>
        </a:p>
        <a:p>
          <a:pPr algn="ctr"/>
          <a:r>
            <a:rPr lang="nb-NO"/>
            <a:t>n=6 / 100%</a:t>
          </a:r>
        </a:p>
      </dgm:t>
    </dgm:pt>
    <dgm:pt modelId="{0D41AEEA-5905-40C3-846D-0B3DC54A3040}" type="parTrans" cxnId="{77BB66ED-E872-4F83-A8B1-F506196AC6D6}">
      <dgm:prSet/>
      <dgm:spPr/>
      <dgm:t>
        <a:bodyPr/>
        <a:lstStyle/>
        <a:p>
          <a:pPr algn="ctr"/>
          <a:endParaRPr lang="nb-NO"/>
        </a:p>
      </dgm:t>
    </dgm:pt>
    <dgm:pt modelId="{C8B279CC-82FD-4D79-ACF9-CBBB30FA3F0D}" type="sibTrans" cxnId="{77BB66ED-E872-4F83-A8B1-F506196AC6D6}">
      <dgm:prSet/>
      <dgm:spPr/>
      <dgm:t>
        <a:bodyPr/>
        <a:lstStyle/>
        <a:p>
          <a:pPr algn="ctr"/>
          <a:endParaRPr lang="nb-NO"/>
        </a:p>
      </dgm:t>
    </dgm:pt>
    <dgm:pt modelId="{E89DB632-EB8F-4CFF-8A65-47CD51148E2E}">
      <dgm:prSet phldrT="[Tekst]"/>
      <dgm:spPr/>
      <dgm:t>
        <a:bodyPr/>
        <a:lstStyle/>
        <a:p>
          <a:pPr algn="ctr"/>
          <a:r>
            <a:rPr lang="nb-NO"/>
            <a:t>Funn CT- TH (Sann syke pasienter) </a:t>
          </a:r>
        </a:p>
        <a:p>
          <a:pPr algn="ctr"/>
          <a:r>
            <a:rPr lang="nb-NO"/>
            <a:t>n=4 / 67%</a:t>
          </a:r>
        </a:p>
      </dgm:t>
    </dgm:pt>
    <dgm:pt modelId="{C29D394A-892D-4687-9A79-A3290F317D89}" type="parTrans" cxnId="{7913C251-4E00-40E1-88F2-7C52911D5783}">
      <dgm:prSet/>
      <dgm:spPr/>
      <dgm:t>
        <a:bodyPr/>
        <a:lstStyle/>
        <a:p>
          <a:pPr algn="ctr"/>
          <a:endParaRPr lang="nb-NO"/>
        </a:p>
      </dgm:t>
    </dgm:pt>
    <dgm:pt modelId="{9765687F-3AD8-4C9A-A3AD-6EE98A960D79}" type="sibTrans" cxnId="{7913C251-4E00-40E1-88F2-7C52911D5783}">
      <dgm:prSet/>
      <dgm:spPr/>
      <dgm:t>
        <a:bodyPr/>
        <a:lstStyle/>
        <a:p>
          <a:pPr algn="ctr"/>
          <a:endParaRPr lang="nb-NO"/>
        </a:p>
      </dgm:t>
    </dgm:pt>
    <dgm:pt modelId="{C2571DF5-EF7A-44DB-B23E-37F9D0C7C153}">
      <dgm:prSet phldrT="[Tekst]"/>
      <dgm:spPr/>
      <dgm:t>
        <a:bodyPr/>
        <a:lstStyle/>
        <a:p>
          <a:pPr algn="ctr"/>
          <a:r>
            <a:rPr lang="nb-NO"/>
            <a:t>Ikke funn CT- TH (Falsk positive pasienter) </a:t>
          </a:r>
        </a:p>
        <a:p>
          <a:pPr algn="ctr"/>
          <a:r>
            <a:rPr lang="nb-NO"/>
            <a:t>n=2 / 33%</a:t>
          </a:r>
        </a:p>
      </dgm:t>
    </dgm:pt>
    <dgm:pt modelId="{D3313494-A24E-492D-8DEB-F78DC9AEE8D4}" type="parTrans" cxnId="{68FD0727-FD70-4AE9-9644-16BC9F1E62C8}">
      <dgm:prSet/>
      <dgm:spPr/>
      <dgm:t>
        <a:bodyPr/>
        <a:lstStyle/>
        <a:p>
          <a:pPr algn="ctr"/>
          <a:endParaRPr lang="nb-NO"/>
        </a:p>
      </dgm:t>
    </dgm:pt>
    <dgm:pt modelId="{5320548D-E96F-4E4D-934D-11381AE7CEFC}" type="sibTrans" cxnId="{68FD0727-FD70-4AE9-9644-16BC9F1E62C8}">
      <dgm:prSet/>
      <dgm:spPr/>
      <dgm:t>
        <a:bodyPr/>
        <a:lstStyle/>
        <a:p>
          <a:pPr algn="ctr"/>
          <a:endParaRPr lang="nb-NO"/>
        </a:p>
      </dgm:t>
    </dgm:pt>
    <dgm:pt modelId="{C353F32D-C2F1-4633-BEFC-D7DDF10F2B87}">
      <dgm:prSet phldrT="[Tekst]"/>
      <dgm:spPr/>
      <dgm:t>
        <a:bodyPr/>
        <a:lstStyle/>
        <a:p>
          <a:pPr algn="ctr"/>
          <a:r>
            <a:rPr lang="nb-NO"/>
            <a:t>Ikke utført CT- TH</a:t>
          </a:r>
        </a:p>
        <a:p>
          <a:pPr algn="ctr"/>
          <a:r>
            <a:rPr lang="nb-NO"/>
            <a:t> n=87 / 33%</a:t>
          </a:r>
        </a:p>
      </dgm:t>
    </dgm:pt>
    <dgm:pt modelId="{ABABF040-42E0-42EA-940D-88E9408872AB}" type="parTrans" cxnId="{97498B77-0355-4CF9-A103-D16DE6168707}">
      <dgm:prSet/>
      <dgm:spPr/>
      <dgm:t>
        <a:bodyPr/>
        <a:lstStyle/>
        <a:p>
          <a:pPr algn="ctr"/>
          <a:endParaRPr lang="nb-NO"/>
        </a:p>
      </dgm:t>
    </dgm:pt>
    <dgm:pt modelId="{FCC881DE-2300-4D9A-9D88-D0912FF46706}" type="sibTrans" cxnId="{97498B77-0355-4CF9-A103-D16DE6168707}">
      <dgm:prSet/>
      <dgm:spPr/>
      <dgm:t>
        <a:bodyPr/>
        <a:lstStyle/>
        <a:p>
          <a:pPr algn="ctr"/>
          <a:endParaRPr lang="nb-NO"/>
        </a:p>
      </dgm:t>
    </dgm:pt>
    <dgm:pt modelId="{5FD57567-97F2-4735-AEE3-405F1E5CCFE9}">
      <dgm:prSet phldrT="[Tekst]"/>
      <dgm:spPr/>
      <dgm:t>
        <a:bodyPr/>
        <a:lstStyle/>
        <a:p>
          <a:pPr algn="ctr"/>
          <a:r>
            <a:rPr lang="nb-NO"/>
            <a:t>Funn CT- TH </a:t>
          </a:r>
        </a:p>
        <a:p>
          <a:pPr algn="ctr"/>
          <a:r>
            <a:rPr lang="nb-NO"/>
            <a:t>n=33 / 19%</a:t>
          </a:r>
        </a:p>
      </dgm:t>
    </dgm:pt>
    <dgm:pt modelId="{160E4EC8-C07B-4352-84D6-A4592D1A9762}" type="parTrans" cxnId="{74F2425E-61A2-41EE-BEB0-B7CFCE0F2126}">
      <dgm:prSet/>
      <dgm:spPr/>
      <dgm:t>
        <a:bodyPr/>
        <a:lstStyle/>
        <a:p>
          <a:pPr algn="ctr"/>
          <a:endParaRPr lang="nb-NO"/>
        </a:p>
      </dgm:t>
    </dgm:pt>
    <dgm:pt modelId="{B4061AC7-1666-48D5-9033-60DD33DC76D5}" type="sibTrans" cxnId="{74F2425E-61A2-41EE-BEB0-B7CFCE0F2126}">
      <dgm:prSet/>
      <dgm:spPr/>
      <dgm:t>
        <a:bodyPr/>
        <a:lstStyle/>
        <a:p>
          <a:pPr algn="ctr"/>
          <a:endParaRPr lang="nb-NO"/>
        </a:p>
      </dgm:t>
    </dgm:pt>
    <dgm:pt modelId="{0813C942-5F35-4937-823A-37B3A278C49A}">
      <dgm:prSet phldrT="[Tekst]"/>
      <dgm:spPr/>
      <dgm:t>
        <a:bodyPr/>
        <a:lstStyle/>
        <a:p>
          <a:pPr algn="ctr"/>
          <a:r>
            <a:rPr lang="nb-NO"/>
            <a:t>Ikke funn CT- TH </a:t>
          </a:r>
        </a:p>
        <a:p>
          <a:pPr algn="ctr"/>
          <a:r>
            <a:rPr lang="nb-NO"/>
            <a:t>n= 141 / 81%</a:t>
          </a:r>
        </a:p>
      </dgm:t>
    </dgm:pt>
    <dgm:pt modelId="{432CC39E-A4FB-4F4B-96A2-1FFFE0C71536}" type="parTrans" cxnId="{4D9F11F7-AE21-4307-9671-4CB8AD2653CD}">
      <dgm:prSet/>
      <dgm:spPr/>
      <dgm:t>
        <a:bodyPr/>
        <a:lstStyle/>
        <a:p>
          <a:pPr algn="ctr"/>
          <a:endParaRPr lang="nb-NO"/>
        </a:p>
      </dgm:t>
    </dgm:pt>
    <dgm:pt modelId="{7C02B318-0F8E-4C27-A0D4-29A297D0E593}" type="sibTrans" cxnId="{4D9F11F7-AE21-4307-9671-4CB8AD2653CD}">
      <dgm:prSet/>
      <dgm:spPr/>
      <dgm:t>
        <a:bodyPr/>
        <a:lstStyle/>
        <a:p>
          <a:pPr algn="ctr"/>
          <a:endParaRPr lang="nb-NO"/>
        </a:p>
      </dgm:t>
    </dgm:pt>
    <dgm:pt modelId="{ECB91A90-1CE7-43C8-865B-6CAFF89120A0}">
      <dgm:prSet phldrT="[Tekst]"/>
      <dgm:spPr/>
      <dgm:t>
        <a:bodyPr/>
        <a:lstStyle/>
        <a:p>
          <a:pPr algn="ctr"/>
          <a:r>
            <a:rPr lang="nb-NO"/>
            <a:t>e-FAST utført</a:t>
          </a:r>
        </a:p>
        <a:p>
          <a:pPr algn="ctr"/>
          <a:r>
            <a:rPr lang="nb-NO"/>
            <a:t>n=</a:t>
          </a:r>
          <a:r>
            <a:rPr lang="nb-NO" b="0" i="0" u="none"/>
            <a:t>19 / 7%</a:t>
          </a:r>
          <a:endParaRPr lang="nb-NO"/>
        </a:p>
      </dgm:t>
    </dgm:pt>
    <dgm:pt modelId="{6BED1691-7CAD-49F9-AEDA-B4EC363BB8D5}" type="parTrans" cxnId="{01E8C0DE-1A60-4308-ABB2-BBE5D7EAEDA3}">
      <dgm:prSet/>
      <dgm:spPr/>
      <dgm:t>
        <a:bodyPr/>
        <a:lstStyle/>
        <a:p>
          <a:pPr algn="ctr"/>
          <a:endParaRPr lang="nb-NO"/>
        </a:p>
      </dgm:t>
    </dgm:pt>
    <dgm:pt modelId="{7D290462-C6C8-4583-A5AB-E63B0D29AADE}" type="sibTrans" cxnId="{01E8C0DE-1A60-4308-ABB2-BBE5D7EAEDA3}">
      <dgm:prSet/>
      <dgm:spPr/>
      <dgm:t>
        <a:bodyPr/>
        <a:lstStyle/>
        <a:p>
          <a:pPr algn="ctr"/>
          <a:endParaRPr lang="nb-NO"/>
        </a:p>
      </dgm:t>
    </dgm:pt>
    <dgm:pt modelId="{60049873-1A86-4360-963F-F525B9692D04}">
      <dgm:prSet phldrT="[Tekst]"/>
      <dgm:spPr/>
      <dgm:t>
        <a:bodyPr/>
        <a:lstStyle/>
        <a:p>
          <a:pPr algn="ctr"/>
          <a:r>
            <a:rPr lang="nb-NO"/>
            <a:t>Utført CT- TH </a:t>
          </a:r>
        </a:p>
        <a:p>
          <a:pPr algn="ctr"/>
          <a:r>
            <a:rPr lang="nb-NO"/>
            <a:t>n=6 / 46%</a:t>
          </a:r>
        </a:p>
      </dgm:t>
    </dgm:pt>
    <dgm:pt modelId="{28A339A7-60EA-458B-9B21-A745A76C4B0A}" type="parTrans" cxnId="{06DF2C65-A7C0-4354-A70B-283EC4A1F3A6}">
      <dgm:prSet/>
      <dgm:spPr/>
      <dgm:t>
        <a:bodyPr/>
        <a:lstStyle/>
        <a:p>
          <a:pPr algn="ctr"/>
          <a:endParaRPr lang="nb-NO"/>
        </a:p>
      </dgm:t>
    </dgm:pt>
    <dgm:pt modelId="{100EC280-E415-4798-B6D7-47BFAB8C8CE5}" type="sibTrans" cxnId="{06DF2C65-A7C0-4354-A70B-283EC4A1F3A6}">
      <dgm:prSet/>
      <dgm:spPr/>
      <dgm:t>
        <a:bodyPr/>
        <a:lstStyle/>
        <a:p>
          <a:pPr algn="ctr"/>
          <a:endParaRPr lang="nb-NO"/>
        </a:p>
      </dgm:t>
    </dgm:pt>
    <dgm:pt modelId="{D1A714F9-2B1C-4DB3-AC75-DDD385F96D22}" type="pres">
      <dgm:prSet presAssocID="{B2037D75-92A9-409C-8B6E-CC020263C2B0}" presName="hierChild1" presStyleCnt="0">
        <dgm:presLayoutVars>
          <dgm:orgChart val="1"/>
          <dgm:chPref val="1"/>
          <dgm:dir/>
          <dgm:animOne val="branch"/>
          <dgm:animLvl val="lvl"/>
          <dgm:resizeHandles/>
        </dgm:presLayoutVars>
      </dgm:prSet>
      <dgm:spPr/>
    </dgm:pt>
    <dgm:pt modelId="{06161B43-9FF3-436C-87F4-E5B3C3959CE1}" type="pres">
      <dgm:prSet presAssocID="{ECB91A90-1CE7-43C8-865B-6CAFF89120A0}" presName="hierRoot1" presStyleCnt="0">
        <dgm:presLayoutVars>
          <dgm:hierBranch val="init"/>
        </dgm:presLayoutVars>
      </dgm:prSet>
      <dgm:spPr/>
    </dgm:pt>
    <dgm:pt modelId="{ACF50F3E-AC01-4890-BB00-8BC65E76661F}" type="pres">
      <dgm:prSet presAssocID="{ECB91A90-1CE7-43C8-865B-6CAFF89120A0}" presName="rootComposite1" presStyleCnt="0"/>
      <dgm:spPr/>
    </dgm:pt>
    <dgm:pt modelId="{5EABEDFB-3DEA-4640-864D-0DFA9426DA1C}" type="pres">
      <dgm:prSet presAssocID="{ECB91A90-1CE7-43C8-865B-6CAFF89120A0}" presName="rootText1" presStyleLbl="node0" presStyleIdx="0" presStyleCnt="2">
        <dgm:presLayoutVars>
          <dgm:chPref val="3"/>
        </dgm:presLayoutVars>
      </dgm:prSet>
      <dgm:spPr/>
    </dgm:pt>
    <dgm:pt modelId="{9D26794B-2737-438F-AD4D-5DFB46D5DB23}" type="pres">
      <dgm:prSet presAssocID="{ECB91A90-1CE7-43C8-865B-6CAFF89120A0}" presName="rootConnector1" presStyleLbl="node1" presStyleIdx="0" presStyleCnt="0"/>
      <dgm:spPr/>
    </dgm:pt>
    <dgm:pt modelId="{E6F06809-E3AB-4CF8-9681-3F46A8C0D51B}" type="pres">
      <dgm:prSet presAssocID="{ECB91A90-1CE7-43C8-865B-6CAFF89120A0}" presName="hierChild2" presStyleCnt="0"/>
      <dgm:spPr/>
    </dgm:pt>
    <dgm:pt modelId="{7905F83E-A6F2-41EA-9001-220232202D47}" type="pres">
      <dgm:prSet presAssocID="{31CF6F4B-8F5F-49A0-95DB-17606CC29079}" presName="Name37" presStyleLbl="parChTrans1D2" presStyleIdx="0" presStyleCnt="4"/>
      <dgm:spPr/>
    </dgm:pt>
    <dgm:pt modelId="{EC3CA586-30B5-488E-A4EC-81EDD6712A0A}" type="pres">
      <dgm:prSet presAssocID="{D947AF1D-29FC-4C4D-B71B-1A92BBBE1127}" presName="hierRoot2" presStyleCnt="0">
        <dgm:presLayoutVars>
          <dgm:hierBranch val="init"/>
        </dgm:presLayoutVars>
      </dgm:prSet>
      <dgm:spPr/>
    </dgm:pt>
    <dgm:pt modelId="{DD542F02-315A-4FB3-8DF3-A62050E47C17}" type="pres">
      <dgm:prSet presAssocID="{D947AF1D-29FC-4C4D-B71B-1A92BBBE1127}" presName="rootComposite" presStyleCnt="0"/>
      <dgm:spPr/>
    </dgm:pt>
    <dgm:pt modelId="{C728D7AC-B42C-4D84-9F73-C799473C5DD8}" type="pres">
      <dgm:prSet presAssocID="{D947AF1D-29FC-4C4D-B71B-1A92BBBE1127}" presName="rootText" presStyleLbl="node2" presStyleIdx="0" presStyleCnt="4">
        <dgm:presLayoutVars>
          <dgm:chPref val="3"/>
        </dgm:presLayoutVars>
      </dgm:prSet>
      <dgm:spPr/>
    </dgm:pt>
    <dgm:pt modelId="{68E2D210-7DC1-4756-85EF-C1EC75FCE740}" type="pres">
      <dgm:prSet presAssocID="{D947AF1D-29FC-4C4D-B71B-1A92BBBE1127}" presName="rootConnector" presStyleLbl="node2" presStyleIdx="0" presStyleCnt="4"/>
      <dgm:spPr/>
    </dgm:pt>
    <dgm:pt modelId="{B9501552-B6C7-4FA9-B60A-9B33B4A30194}" type="pres">
      <dgm:prSet presAssocID="{D947AF1D-29FC-4C4D-B71B-1A92BBBE1127}" presName="hierChild4" presStyleCnt="0"/>
      <dgm:spPr/>
    </dgm:pt>
    <dgm:pt modelId="{3F1C7CC7-FCB7-4C6E-B049-3E4AFF4C8601}" type="pres">
      <dgm:prSet presAssocID="{0D41AEEA-5905-40C3-846D-0B3DC54A3040}" presName="Name37" presStyleLbl="parChTrans1D3" presStyleIdx="0" presStyleCnt="7"/>
      <dgm:spPr/>
    </dgm:pt>
    <dgm:pt modelId="{00E73343-7763-4685-9BA9-60E578465777}" type="pres">
      <dgm:prSet presAssocID="{E2F9D330-8FF9-4C9D-BDE8-97083321B8DE}" presName="hierRoot2" presStyleCnt="0">
        <dgm:presLayoutVars>
          <dgm:hierBranch val="init"/>
        </dgm:presLayoutVars>
      </dgm:prSet>
      <dgm:spPr/>
    </dgm:pt>
    <dgm:pt modelId="{EE99AED0-3C23-48D6-9414-E8F96D3A708A}" type="pres">
      <dgm:prSet presAssocID="{E2F9D330-8FF9-4C9D-BDE8-97083321B8DE}" presName="rootComposite" presStyleCnt="0"/>
      <dgm:spPr/>
    </dgm:pt>
    <dgm:pt modelId="{FFF06BD6-81A3-4425-B2D9-C95848F5F074}" type="pres">
      <dgm:prSet presAssocID="{E2F9D330-8FF9-4C9D-BDE8-97083321B8DE}" presName="rootText" presStyleLbl="node3" presStyleIdx="0" presStyleCnt="7">
        <dgm:presLayoutVars>
          <dgm:chPref val="3"/>
        </dgm:presLayoutVars>
      </dgm:prSet>
      <dgm:spPr/>
    </dgm:pt>
    <dgm:pt modelId="{498DC4E6-B10B-4D6B-BC54-9DEBF4A518D7}" type="pres">
      <dgm:prSet presAssocID="{E2F9D330-8FF9-4C9D-BDE8-97083321B8DE}" presName="rootConnector" presStyleLbl="node3" presStyleIdx="0" presStyleCnt="7"/>
      <dgm:spPr/>
    </dgm:pt>
    <dgm:pt modelId="{E5004F01-1F43-4FF0-B95B-E0C7A6D877D4}" type="pres">
      <dgm:prSet presAssocID="{E2F9D330-8FF9-4C9D-BDE8-97083321B8DE}" presName="hierChild4" presStyleCnt="0"/>
      <dgm:spPr/>
    </dgm:pt>
    <dgm:pt modelId="{8DCF46C7-1472-400E-A845-07D6677F6242}" type="pres">
      <dgm:prSet presAssocID="{E2F9D330-8FF9-4C9D-BDE8-97083321B8DE}" presName="hierChild5" presStyleCnt="0"/>
      <dgm:spPr/>
    </dgm:pt>
    <dgm:pt modelId="{525D50A7-6EAD-4B9C-B822-F3C6ADF582BA}" type="pres">
      <dgm:prSet presAssocID="{C29D394A-892D-4687-9A79-A3290F317D89}" presName="Name37" presStyleLbl="parChTrans1D3" presStyleIdx="1" presStyleCnt="7"/>
      <dgm:spPr/>
    </dgm:pt>
    <dgm:pt modelId="{8D44B40F-B257-495F-AD60-4AA1B083E4C6}" type="pres">
      <dgm:prSet presAssocID="{E89DB632-EB8F-4CFF-8A65-47CD51148E2E}" presName="hierRoot2" presStyleCnt="0">
        <dgm:presLayoutVars>
          <dgm:hierBranch val="init"/>
        </dgm:presLayoutVars>
      </dgm:prSet>
      <dgm:spPr/>
    </dgm:pt>
    <dgm:pt modelId="{8ACE7161-AA7D-42B2-BAA5-96D6C068065B}" type="pres">
      <dgm:prSet presAssocID="{E89DB632-EB8F-4CFF-8A65-47CD51148E2E}" presName="rootComposite" presStyleCnt="0"/>
      <dgm:spPr/>
    </dgm:pt>
    <dgm:pt modelId="{3EB5E69B-9F93-481B-8951-B2677AC4E05C}" type="pres">
      <dgm:prSet presAssocID="{E89DB632-EB8F-4CFF-8A65-47CD51148E2E}" presName="rootText" presStyleLbl="node3" presStyleIdx="1" presStyleCnt="7">
        <dgm:presLayoutVars>
          <dgm:chPref val="3"/>
        </dgm:presLayoutVars>
      </dgm:prSet>
      <dgm:spPr/>
    </dgm:pt>
    <dgm:pt modelId="{957A4943-4B83-499A-9457-9BD295ABF87F}" type="pres">
      <dgm:prSet presAssocID="{E89DB632-EB8F-4CFF-8A65-47CD51148E2E}" presName="rootConnector" presStyleLbl="node3" presStyleIdx="1" presStyleCnt="7"/>
      <dgm:spPr/>
    </dgm:pt>
    <dgm:pt modelId="{1911E0AF-01EA-4457-9413-EDC0AFE273AE}" type="pres">
      <dgm:prSet presAssocID="{E89DB632-EB8F-4CFF-8A65-47CD51148E2E}" presName="hierChild4" presStyleCnt="0"/>
      <dgm:spPr/>
    </dgm:pt>
    <dgm:pt modelId="{A21B76C7-A9F4-4F9A-A15C-8DF470B61392}" type="pres">
      <dgm:prSet presAssocID="{E89DB632-EB8F-4CFF-8A65-47CD51148E2E}" presName="hierChild5" presStyleCnt="0"/>
      <dgm:spPr/>
    </dgm:pt>
    <dgm:pt modelId="{BEE8D2BB-24D5-426C-9E68-25100FADFA0D}" type="pres">
      <dgm:prSet presAssocID="{D3313494-A24E-492D-8DEB-F78DC9AEE8D4}" presName="Name37" presStyleLbl="parChTrans1D3" presStyleIdx="2" presStyleCnt="7"/>
      <dgm:spPr/>
    </dgm:pt>
    <dgm:pt modelId="{05983F80-4951-4911-9E5C-B5BD60A8D36A}" type="pres">
      <dgm:prSet presAssocID="{C2571DF5-EF7A-44DB-B23E-37F9D0C7C153}" presName="hierRoot2" presStyleCnt="0">
        <dgm:presLayoutVars>
          <dgm:hierBranch val="init"/>
        </dgm:presLayoutVars>
      </dgm:prSet>
      <dgm:spPr/>
    </dgm:pt>
    <dgm:pt modelId="{E89982E0-29CD-47B4-8F0E-5BBDB2E58F51}" type="pres">
      <dgm:prSet presAssocID="{C2571DF5-EF7A-44DB-B23E-37F9D0C7C153}" presName="rootComposite" presStyleCnt="0"/>
      <dgm:spPr/>
    </dgm:pt>
    <dgm:pt modelId="{D6646D4C-AFFD-44A9-BD8C-470C66DEB385}" type="pres">
      <dgm:prSet presAssocID="{C2571DF5-EF7A-44DB-B23E-37F9D0C7C153}" presName="rootText" presStyleLbl="node3" presStyleIdx="2" presStyleCnt="7">
        <dgm:presLayoutVars>
          <dgm:chPref val="3"/>
        </dgm:presLayoutVars>
      </dgm:prSet>
      <dgm:spPr/>
    </dgm:pt>
    <dgm:pt modelId="{574CB49B-FF72-48A3-8DAB-5277CD5B9170}" type="pres">
      <dgm:prSet presAssocID="{C2571DF5-EF7A-44DB-B23E-37F9D0C7C153}" presName="rootConnector" presStyleLbl="node3" presStyleIdx="2" presStyleCnt="7"/>
      <dgm:spPr/>
    </dgm:pt>
    <dgm:pt modelId="{8078092F-13E1-46DC-9017-EEB2FCB85F45}" type="pres">
      <dgm:prSet presAssocID="{C2571DF5-EF7A-44DB-B23E-37F9D0C7C153}" presName="hierChild4" presStyleCnt="0"/>
      <dgm:spPr/>
    </dgm:pt>
    <dgm:pt modelId="{A81A151A-55FC-43FA-BD59-726016A16126}" type="pres">
      <dgm:prSet presAssocID="{C2571DF5-EF7A-44DB-B23E-37F9D0C7C153}" presName="hierChild5" presStyleCnt="0"/>
      <dgm:spPr/>
    </dgm:pt>
    <dgm:pt modelId="{3B4B5EC7-7C15-462C-8D5E-5A66B65E2E70}" type="pres">
      <dgm:prSet presAssocID="{D947AF1D-29FC-4C4D-B71B-1A92BBBE1127}" presName="hierChild5" presStyleCnt="0"/>
      <dgm:spPr/>
    </dgm:pt>
    <dgm:pt modelId="{AC91B0E5-00CE-4838-8C82-998F1C1D0590}" type="pres">
      <dgm:prSet presAssocID="{495D0A46-5E29-4FC6-9DC1-BBCA117FC845}" presName="Name37" presStyleLbl="parChTrans1D2" presStyleIdx="1" presStyleCnt="4"/>
      <dgm:spPr/>
    </dgm:pt>
    <dgm:pt modelId="{46CC6E73-C54E-436F-96B9-9CAEEC2457BE}" type="pres">
      <dgm:prSet presAssocID="{3C9ED4A4-7EAA-4AF4-BA3F-C5DEDBBBA936}" presName="hierRoot2" presStyleCnt="0">
        <dgm:presLayoutVars>
          <dgm:hierBranch val="init"/>
        </dgm:presLayoutVars>
      </dgm:prSet>
      <dgm:spPr/>
    </dgm:pt>
    <dgm:pt modelId="{2A605818-F758-4B85-99D6-B6C3515D7659}" type="pres">
      <dgm:prSet presAssocID="{3C9ED4A4-7EAA-4AF4-BA3F-C5DEDBBBA936}" presName="rootComposite" presStyleCnt="0"/>
      <dgm:spPr/>
    </dgm:pt>
    <dgm:pt modelId="{2B2F0F6B-5C87-4958-A465-63BFAE8CD437}" type="pres">
      <dgm:prSet presAssocID="{3C9ED4A4-7EAA-4AF4-BA3F-C5DEDBBBA936}" presName="rootText" presStyleLbl="node2" presStyleIdx="1" presStyleCnt="4">
        <dgm:presLayoutVars>
          <dgm:chPref val="3"/>
        </dgm:presLayoutVars>
      </dgm:prSet>
      <dgm:spPr/>
    </dgm:pt>
    <dgm:pt modelId="{070032B7-C2B9-46DB-BF18-84221F66A4D0}" type="pres">
      <dgm:prSet presAssocID="{3C9ED4A4-7EAA-4AF4-BA3F-C5DEDBBBA936}" presName="rootConnector" presStyleLbl="node2" presStyleIdx="1" presStyleCnt="4"/>
      <dgm:spPr/>
    </dgm:pt>
    <dgm:pt modelId="{394570E0-F5A0-44CE-9683-D7D6ED5C300C}" type="pres">
      <dgm:prSet presAssocID="{3C9ED4A4-7EAA-4AF4-BA3F-C5DEDBBBA936}" presName="hierChild4" presStyleCnt="0"/>
      <dgm:spPr/>
    </dgm:pt>
    <dgm:pt modelId="{469FE105-5B72-4CD8-9529-16313EFBF722}" type="pres">
      <dgm:prSet presAssocID="{1B5B047C-61FE-420B-8224-8BA06A5EAD6A}" presName="Name37" presStyleLbl="parChTrans1D3" presStyleIdx="3" presStyleCnt="7"/>
      <dgm:spPr/>
    </dgm:pt>
    <dgm:pt modelId="{E349BCEC-9975-47EF-8F1C-8ACCABEF1658}" type="pres">
      <dgm:prSet presAssocID="{C2EA7E3A-ED65-4393-AC1D-FFFF1816F57B}" presName="hierRoot2" presStyleCnt="0">
        <dgm:presLayoutVars>
          <dgm:hierBranch val="init"/>
        </dgm:presLayoutVars>
      </dgm:prSet>
      <dgm:spPr/>
    </dgm:pt>
    <dgm:pt modelId="{15B6B966-7F3D-458C-BE4E-31019A2639B3}" type="pres">
      <dgm:prSet presAssocID="{C2EA7E3A-ED65-4393-AC1D-FFFF1816F57B}" presName="rootComposite" presStyleCnt="0"/>
      <dgm:spPr/>
    </dgm:pt>
    <dgm:pt modelId="{CFFE265F-D73D-440C-B72E-89D3E13B2A74}" type="pres">
      <dgm:prSet presAssocID="{C2EA7E3A-ED65-4393-AC1D-FFFF1816F57B}" presName="rootText" presStyleLbl="node3" presStyleIdx="3" presStyleCnt="7">
        <dgm:presLayoutVars>
          <dgm:chPref val="3"/>
        </dgm:presLayoutVars>
      </dgm:prSet>
      <dgm:spPr/>
    </dgm:pt>
    <dgm:pt modelId="{F8E55936-2154-4249-8CE4-73E23699C016}" type="pres">
      <dgm:prSet presAssocID="{C2EA7E3A-ED65-4393-AC1D-FFFF1816F57B}" presName="rootConnector" presStyleLbl="node3" presStyleIdx="3" presStyleCnt="7"/>
      <dgm:spPr/>
    </dgm:pt>
    <dgm:pt modelId="{3922B97C-C26D-446D-A600-9B29E23178D0}" type="pres">
      <dgm:prSet presAssocID="{C2EA7E3A-ED65-4393-AC1D-FFFF1816F57B}" presName="hierChild4" presStyleCnt="0"/>
      <dgm:spPr/>
    </dgm:pt>
    <dgm:pt modelId="{8CACB599-0443-41E4-A9E6-FEFC067D815C}" type="pres">
      <dgm:prSet presAssocID="{C2EA7E3A-ED65-4393-AC1D-FFFF1816F57B}" presName="hierChild5" presStyleCnt="0"/>
      <dgm:spPr/>
    </dgm:pt>
    <dgm:pt modelId="{A32629D5-4B29-4C51-999F-E4C15523D55F}" type="pres">
      <dgm:prSet presAssocID="{28A339A7-60EA-458B-9B21-A745A76C4B0A}" presName="Name37" presStyleLbl="parChTrans1D3" presStyleIdx="4" presStyleCnt="7"/>
      <dgm:spPr/>
    </dgm:pt>
    <dgm:pt modelId="{70DFF10F-66F8-40F3-9B37-46AB0ADBB4BF}" type="pres">
      <dgm:prSet presAssocID="{60049873-1A86-4360-963F-F525B9692D04}" presName="hierRoot2" presStyleCnt="0">
        <dgm:presLayoutVars>
          <dgm:hierBranch val="init"/>
        </dgm:presLayoutVars>
      </dgm:prSet>
      <dgm:spPr/>
    </dgm:pt>
    <dgm:pt modelId="{325CB2FB-BB80-4C98-93E2-60B22377BC0D}" type="pres">
      <dgm:prSet presAssocID="{60049873-1A86-4360-963F-F525B9692D04}" presName="rootComposite" presStyleCnt="0"/>
      <dgm:spPr/>
    </dgm:pt>
    <dgm:pt modelId="{F8918E4B-CF73-4046-9657-B87CA03710BD}" type="pres">
      <dgm:prSet presAssocID="{60049873-1A86-4360-963F-F525B9692D04}" presName="rootText" presStyleLbl="node3" presStyleIdx="4" presStyleCnt="7">
        <dgm:presLayoutVars>
          <dgm:chPref val="3"/>
        </dgm:presLayoutVars>
      </dgm:prSet>
      <dgm:spPr/>
    </dgm:pt>
    <dgm:pt modelId="{E29855A3-E7CB-49A5-8B04-1D79013736C5}" type="pres">
      <dgm:prSet presAssocID="{60049873-1A86-4360-963F-F525B9692D04}" presName="rootConnector" presStyleLbl="node3" presStyleIdx="4" presStyleCnt="7"/>
      <dgm:spPr/>
    </dgm:pt>
    <dgm:pt modelId="{B71287E6-F656-4802-9803-10C0842A6E84}" type="pres">
      <dgm:prSet presAssocID="{60049873-1A86-4360-963F-F525B9692D04}" presName="hierChild4" presStyleCnt="0"/>
      <dgm:spPr/>
    </dgm:pt>
    <dgm:pt modelId="{CB945624-2D49-4C39-A0D6-779BAD174333}" type="pres">
      <dgm:prSet presAssocID="{52D69074-696F-4B64-8F30-004B3C56E4B5}" presName="Name37" presStyleLbl="parChTrans1D4" presStyleIdx="0" presStyleCnt="2"/>
      <dgm:spPr/>
    </dgm:pt>
    <dgm:pt modelId="{BEF09583-7AB0-4473-9747-973EFC91AF96}" type="pres">
      <dgm:prSet presAssocID="{0815A5E2-6D41-44F5-92DA-715A3F857862}" presName="hierRoot2" presStyleCnt="0">
        <dgm:presLayoutVars>
          <dgm:hierBranch val="init"/>
        </dgm:presLayoutVars>
      </dgm:prSet>
      <dgm:spPr/>
    </dgm:pt>
    <dgm:pt modelId="{3DCBE61A-547B-4BF4-AFF1-101098D09443}" type="pres">
      <dgm:prSet presAssocID="{0815A5E2-6D41-44F5-92DA-715A3F857862}" presName="rootComposite" presStyleCnt="0"/>
      <dgm:spPr/>
    </dgm:pt>
    <dgm:pt modelId="{E1DC44EE-4FB5-4A9E-B2EC-F089B887CB1F}" type="pres">
      <dgm:prSet presAssocID="{0815A5E2-6D41-44F5-92DA-715A3F857862}" presName="rootText" presStyleLbl="node4" presStyleIdx="0" presStyleCnt="2">
        <dgm:presLayoutVars>
          <dgm:chPref val="3"/>
        </dgm:presLayoutVars>
      </dgm:prSet>
      <dgm:spPr/>
    </dgm:pt>
    <dgm:pt modelId="{D8C5EA7B-1E39-4E48-9083-5BABBB746C5C}" type="pres">
      <dgm:prSet presAssocID="{0815A5E2-6D41-44F5-92DA-715A3F857862}" presName="rootConnector" presStyleLbl="node4" presStyleIdx="0" presStyleCnt="2"/>
      <dgm:spPr/>
    </dgm:pt>
    <dgm:pt modelId="{B1AC9D8F-696D-4594-9658-59A4ECD71CF3}" type="pres">
      <dgm:prSet presAssocID="{0815A5E2-6D41-44F5-92DA-715A3F857862}" presName="hierChild4" presStyleCnt="0"/>
      <dgm:spPr/>
    </dgm:pt>
    <dgm:pt modelId="{7AA2134B-1FC8-4FAA-A0BD-0C8EDC78BFF1}" type="pres">
      <dgm:prSet presAssocID="{0815A5E2-6D41-44F5-92DA-715A3F857862}" presName="hierChild5" presStyleCnt="0"/>
      <dgm:spPr/>
    </dgm:pt>
    <dgm:pt modelId="{638C8F0B-D5F3-412A-9785-AA34617BACB9}" type="pres">
      <dgm:prSet presAssocID="{3C96DC79-6490-4E87-A706-A2543E8B5183}" presName="Name37" presStyleLbl="parChTrans1D4" presStyleIdx="1" presStyleCnt="2"/>
      <dgm:spPr/>
    </dgm:pt>
    <dgm:pt modelId="{28EC6433-76A0-4AA7-8BA0-8F5DB265B87B}" type="pres">
      <dgm:prSet presAssocID="{D7D8A833-87BF-4995-9676-171623DCEB74}" presName="hierRoot2" presStyleCnt="0">
        <dgm:presLayoutVars>
          <dgm:hierBranch val="init"/>
        </dgm:presLayoutVars>
      </dgm:prSet>
      <dgm:spPr/>
    </dgm:pt>
    <dgm:pt modelId="{563403F5-C393-47AA-AEB9-BCCD898916EE}" type="pres">
      <dgm:prSet presAssocID="{D7D8A833-87BF-4995-9676-171623DCEB74}" presName="rootComposite" presStyleCnt="0"/>
      <dgm:spPr/>
    </dgm:pt>
    <dgm:pt modelId="{005BA347-466D-499B-83B2-78FE6F5A71BD}" type="pres">
      <dgm:prSet presAssocID="{D7D8A833-87BF-4995-9676-171623DCEB74}" presName="rootText" presStyleLbl="node4" presStyleIdx="1" presStyleCnt="2">
        <dgm:presLayoutVars>
          <dgm:chPref val="3"/>
        </dgm:presLayoutVars>
      </dgm:prSet>
      <dgm:spPr/>
    </dgm:pt>
    <dgm:pt modelId="{684F5763-2B94-4442-B09F-EA07ADC52BD2}" type="pres">
      <dgm:prSet presAssocID="{D7D8A833-87BF-4995-9676-171623DCEB74}" presName="rootConnector" presStyleLbl="node4" presStyleIdx="1" presStyleCnt="2"/>
      <dgm:spPr/>
    </dgm:pt>
    <dgm:pt modelId="{F91359DD-7AF9-4EC6-871D-6F6497C5092F}" type="pres">
      <dgm:prSet presAssocID="{D7D8A833-87BF-4995-9676-171623DCEB74}" presName="hierChild4" presStyleCnt="0"/>
      <dgm:spPr/>
    </dgm:pt>
    <dgm:pt modelId="{F9782410-11D0-42FC-AF94-EDC9154D19C6}" type="pres">
      <dgm:prSet presAssocID="{D7D8A833-87BF-4995-9676-171623DCEB74}" presName="hierChild5" presStyleCnt="0"/>
      <dgm:spPr/>
    </dgm:pt>
    <dgm:pt modelId="{2016765B-4001-4984-8A6F-D28CE7F70568}" type="pres">
      <dgm:prSet presAssocID="{60049873-1A86-4360-963F-F525B9692D04}" presName="hierChild5" presStyleCnt="0"/>
      <dgm:spPr/>
    </dgm:pt>
    <dgm:pt modelId="{D0DFBEA6-2C9D-4539-9AE3-D26D9B5C0D1B}" type="pres">
      <dgm:prSet presAssocID="{3C9ED4A4-7EAA-4AF4-BA3F-C5DEDBBBA936}" presName="hierChild5" presStyleCnt="0"/>
      <dgm:spPr/>
    </dgm:pt>
    <dgm:pt modelId="{21EA774F-30FD-4CF7-93D9-6D11FA90D5A6}" type="pres">
      <dgm:prSet presAssocID="{ECB91A90-1CE7-43C8-865B-6CAFF89120A0}" presName="hierChild3" presStyleCnt="0"/>
      <dgm:spPr/>
    </dgm:pt>
    <dgm:pt modelId="{D4D00FDA-85D7-438C-AEDB-6868E7188915}" type="pres">
      <dgm:prSet presAssocID="{22EBEF72-ABBE-4104-97D1-F7236DE67933}" presName="hierRoot1" presStyleCnt="0">
        <dgm:presLayoutVars>
          <dgm:hierBranch val="init"/>
        </dgm:presLayoutVars>
      </dgm:prSet>
      <dgm:spPr/>
    </dgm:pt>
    <dgm:pt modelId="{8430C604-9C0C-4FBF-A5F1-98FECBA3D099}" type="pres">
      <dgm:prSet presAssocID="{22EBEF72-ABBE-4104-97D1-F7236DE67933}" presName="rootComposite1" presStyleCnt="0"/>
      <dgm:spPr/>
    </dgm:pt>
    <dgm:pt modelId="{104DDDCB-6459-40F2-BC41-DBCFBE26B897}" type="pres">
      <dgm:prSet presAssocID="{22EBEF72-ABBE-4104-97D1-F7236DE67933}" presName="rootText1" presStyleLbl="node0" presStyleIdx="1" presStyleCnt="2">
        <dgm:presLayoutVars>
          <dgm:chPref val="3"/>
        </dgm:presLayoutVars>
      </dgm:prSet>
      <dgm:spPr/>
    </dgm:pt>
    <dgm:pt modelId="{63BACC11-C9B9-4FF3-8C88-0D0D3F6EAA78}" type="pres">
      <dgm:prSet presAssocID="{22EBEF72-ABBE-4104-97D1-F7236DE67933}" presName="rootConnector1" presStyleLbl="node1" presStyleIdx="0" presStyleCnt="0"/>
      <dgm:spPr/>
    </dgm:pt>
    <dgm:pt modelId="{446E7F5C-71FC-4567-9728-624D4F5E4592}" type="pres">
      <dgm:prSet presAssocID="{22EBEF72-ABBE-4104-97D1-F7236DE67933}" presName="hierChild2" presStyleCnt="0"/>
      <dgm:spPr/>
    </dgm:pt>
    <dgm:pt modelId="{E52C01A4-23E6-42E9-B356-AFC8C6F4A7C7}" type="pres">
      <dgm:prSet presAssocID="{8022D61C-9300-4177-9764-02EDE6AEC4A0}" presName="Name37" presStyleLbl="parChTrans1D2" presStyleIdx="2" presStyleCnt="4"/>
      <dgm:spPr/>
    </dgm:pt>
    <dgm:pt modelId="{73FD0869-EE81-4B69-9916-5B1884D2C388}" type="pres">
      <dgm:prSet presAssocID="{7151A2B9-9DB2-4B97-980B-71D4CAF9863A}" presName="hierRoot2" presStyleCnt="0">
        <dgm:presLayoutVars>
          <dgm:hierBranch val="init"/>
        </dgm:presLayoutVars>
      </dgm:prSet>
      <dgm:spPr/>
    </dgm:pt>
    <dgm:pt modelId="{5B0D9D22-8CE7-4D61-854C-599FC657EBBE}" type="pres">
      <dgm:prSet presAssocID="{7151A2B9-9DB2-4B97-980B-71D4CAF9863A}" presName="rootComposite" presStyleCnt="0"/>
      <dgm:spPr/>
    </dgm:pt>
    <dgm:pt modelId="{C9871ACC-7714-4C9F-81DB-9F43584A1A94}" type="pres">
      <dgm:prSet presAssocID="{7151A2B9-9DB2-4B97-980B-71D4CAF9863A}" presName="rootText" presStyleLbl="node2" presStyleIdx="2" presStyleCnt="4">
        <dgm:presLayoutVars>
          <dgm:chPref val="3"/>
        </dgm:presLayoutVars>
      </dgm:prSet>
      <dgm:spPr/>
    </dgm:pt>
    <dgm:pt modelId="{A44C6C53-E624-47BF-812A-3906EBE6D691}" type="pres">
      <dgm:prSet presAssocID="{7151A2B9-9DB2-4B97-980B-71D4CAF9863A}" presName="rootConnector" presStyleLbl="node2" presStyleIdx="2" presStyleCnt="4"/>
      <dgm:spPr/>
    </dgm:pt>
    <dgm:pt modelId="{0FA3FE7A-1121-4B4E-BDBD-F8E6AB56094E}" type="pres">
      <dgm:prSet presAssocID="{7151A2B9-9DB2-4B97-980B-71D4CAF9863A}" presName="hierChild4" presStyleCnt="0"/>
      <dgm:spPr/>
    </dgm:pt>
    <dgm:pt modelId="{DBFC1CD1-FFC9-4712-8F84-1299F2F4E11A}" type="pres">
      <dgm:prSet presAssocID="{160E4EC8-C07B-4352-84D6-A4592D1A9762}" presName="Name37" presStyleLbl="parChTrans1D3" presStyleIdx="5" presStyleCnt="7"/>
      <dgm:spPr/>
    </dgm:pt>
    <dgm:pt modelId="{527F3A78-2965-4D79-9E64-D6AB7B2596C7}" type="pres">
      <dgm:prSet presAssocID="{5FD57567-97F2-4735-AEE3-405F1E5CCFE9}" presName="hierRoot2" presStyleCnt="0">
        <dgm:presLayoutVars>
          <dgm:hierBranch val="init"/>
        </dgm:presLayoutVars>
      </dgm:prSet>
      <dgm:spPr/>
    </dgm:pt>
    <dgm:pt modelId="{19CC6156-1CDE-4249-B8F7-9A87EF9E7CBB}" type="pres">
      <dgm:prSet presAssocID="{5FD57567-97F2-4735-AEE3-405F1E5CCFE9}" presName="rootComposite" presStyleCnt="0"/>
      <dgm:spPr/>
    </dgm:pt>
    <dgm:pt modelId="{BE2CE8CA-506C-4595-AE56-E8EE01AB495F}" type="pres">
      <dgm:prSet presAssocID="{5FD57567-97F2-4735-AEE3-405F1E5CCFE9}" presName="rootText" presStyleLbl="node3" presStyleIdx="5" presStyleCnt="7">
        <dgm:presLayoutVars>
          <dgm:chPref val="3"/>
        </dgm:presLayoutVars>
      </dgm:prSet>
      <dgm:spPr/>
    </dgm:pt>
    <dgm:pt modelId="{5543FA98-BDE0-4B4F-9732-ECED5E2A0583}" type="pres">
      <dgm:prSet presAssocID="{5FD57567-97F2-4735-AEE3-405F1E5CCFE9}" presName="rootConnector" presStyleLbl="node3" presStyleIdx="5" presStyleCnt="7"/>
      <dgm:spPr/>
    </dgm:pt>
    <dgm:pt modelId="{2840DE60-71EB-4FB5-93E9-DB8DB03460B3}" type="pres">
      <dgm:prSet presAssocID="{5FD57567-97F2-4735-AEE3-405F1E5CCFE9}" presName="hierChild4" presStyleCnt="0"/>
      <dgm:spPr/>
    </dgm:pt>
    <dgm:pt modelId="{2A5334DB-E2D5-4730-8089-D24FA1A50241}" type="pres">
      <dgm:prSet presAssocID="{5FD57567-97F2-4735-AEE3-405F1E5CCFE9}" presName="hierChild5" presStyleCnt="0"/>
      <dgm:spPr/>
    </dgm:pt>
    <dgm:pt modelId="{3722D083-FCDA-40AE-915C-B9C4D2D9C91C}" type="pres">
      <dgm:prSet presAssocID="{432CC39E-A4FB-4F4B-96A2-1FFFE0C71536}" presName="Name37" presStyleLbl="parChTrans1D3" presStyleIdx="6" presStyleCnt="7"/>
      <dgm:spPr/>
    </dgm:pt>
    <dgm:pt modelId="{6AA39635-11B8-433D-86AA-68B4F2BB4F93}" type="pres">
      <dgm:prSet presAssocID="{0813C942-5F35-4937-823A-37B3A278C49A}" presName="hierRoot2" presStyleCnt="0">
        <dgm:presLayoutVars>
          <dgm:hierBranch val="init"/>
        </dgm:presLayoutVars>
      </dgm:prSet>
      <dgm:spPr/>
    </dgm:pt>
    <dgm:pt modelId="{A98A463C-33CD-4579-AD47-30B7745F777A}" type="pres">
      <dgm:prSet presAssocID="{0813C942-5F35-4937-823A-37B3A278C49A}" presName="rootComposite" presStyleCnt="0"/>
      <dgm:spPr/>
    </dgm:pt>
    <dgm:pt modelId="{009772B8-04E8-4129-A9EF-931CE6B803DC}" type="pres">
      <dgm:prSet presAssocID="{0813C942-5F35-4937-823A-37B3A278C49A}" presName="rootText" presStyleLbl="node3" presStyleIdx="6" presStyleCnt="7">
        <dgm:presLayoutVars>
          <dgm:chPref val="3"/>
        </dgm:presLayoutVars>
      </dgm:prSet>
      <dgm:spPr/>
    </dgm:pt>
    <dgm:pt modelId="{D87BC99D-9104-41B0-896C-43CE9E29E634}" type="pres">
      <dgm:prSet presAssocID="{0813C942-5F35-4937-823A-37B3A278C49A}" presName="rootConnector" presStyleLbl="node3" presStyleIdx="6" presStyleCnt="7"/>
      <dgm:spPr/>
    </dgm:pt>
    <dgm:pt modelId="{D618C5FC-9DFD-4564-8843-36CEE39B6C1F}" type="pres">
      <dgm:prSet presAssocID="{0813C942-5F35-4937-823A-37B3A278C49A}" presName="hierChild4" presStyleCnt="0"/>
      <dgm:spPr/>
    </dgm:pt>
    <dgm:pt modelId="{3F03BAB8-C0E2-4F59-968A-261C1F6DBDEB}" type="pres">
      <dgm:prSet presAssocID="{0813C942-5F35-4937-823A-37B3A278C49A}" presName="hierChild5" presStyleCnt="0"/>
      <dgm:spPr/>
    </dgm:pt>
    <dgm:pt modelId="{5D960A90-90A3-4549-98FF-116CE747350D}" type="pres">
      <dgm:prSet presAssocID="{7151A2B9-9DB2-4B97-980B-71D4CAF9863A}" presName="hierChild5" presStyleCnt="0"/>
      <dgm:spPr/>
    </dgm:pt>
    <dgm:pt modelId="{7B009E0D-7E91-481C-9946-50058298385A}" type="pres">
      <dgm:prSet presAssocID="{ABABF040-42E0-42EA-940D-88E9408872AB}" presName="Name37" presStyleLbl="parChTrans1D2" presStyleIdx="3" presStyleCnt="4"/>
      <dgm:spPr/>
    </dgm:pt>
    <dgm:pt modelId="{060C2E18-5CDA-4BED-911D-74BB408893B0}" type="pres">
      <dgm:prSet presAssocID="{C353F32D-C2F1-4633-BEFC-D7DDF10F2B87}" presName="hierRoot2" presStyleCnt="0">
        <dgm:presLayoutVars>
          <dgm:hierBranch val="init"/>
        </dgm:presLayoutVars>
      </dgm:prSet>
      <dgm:spPr/>
    </dgm:pt>
    <dgm:pt modelId="{8CC659B5-B6E1-44D5-A45F-CFF97DE41168}" type="pres">
      <dgm:prSet presAssocID="{C353F32D-C2F1-4633-BEFC-D7DDF10F2B87}" presName="rootComposite" presStyleCnt="0"/>
      <dgm:spPr/>
    </dgm:pt>
    <dgm:pt modelId="{21DF3FE0-EF72-49FE-AC0F-9B8D9C415769}" type="pres">
      <dgm:prSet presAssocID="{C353F32D-C2F1-4633-BEFC-D7DDF10F2B87}" presName="rootText" presStyleLbl="node2" presStyleIdx="3" presStyleCnt="4">
        <dgm:presLayoutVars>
          <dgm:chPref val="3"/>
        </dgm:presLayoutVars>
      </dgm:prSet>
      <dgm:spPr/>
    </dgm:pt>
    <dgm:pt modelId="{9767B01C-F872-4821-9A38-20B76C4C6804}" type="pres">
      <dgm:prSet presAssocID="{C353F32D-C2F1-4633-BEFC-D7DDF10F2B87}" presName="rootConnector" presStyleLbl="node2" presStyleIdx="3" presStyleCnt="4"/>
      <dgm:spPr/>
    </dgm:pt>
    <dgm:pt modelId="{B10B5063-7025-4D71-99A6-8EFD19089995}" type="pres">
      <dgm:prSet presAssocID="{C353F32D-C2F1-4633-BEFC-D7DDF10F2B87}" presName="hierChild4" presStyleCnt="0"/>
      <dgm:spPr/>
    </dgm:pt>
    <dgm:pt modelId="{78CF1163-1A44-4469-BA5C-FD12DAB0078E}" type="pres">
      <dgm:prSet presAssocID="{C353F32D-C2F1-4633-BEFC-D7DDF10F2B87}" presName="hierChild5" presStyleCnt="0"/>
      <dgm:spPr/>
    </dgm:pt>
    <dgm:pt modelId="{EC37FC3B-E1BB-4BA6-9D02-03A69759ADB1}" type="pres">
      <dgm:prSet presAssocID="{22EBEF72-ABBE-4104-97D1-F7236DE67933}" presName="hierChild3" presStyleCnt="0"/>
      <dgm:spPr/>
    </dgm:pt>
  </dgm:ptLst>
  <dgm:cxnLst>
    <dgm:cxn modelId="{D6163201-5F4A-429C-9389-6D64F14E714F}" type="presOf" srcId="{C2EA7E3A-ED65-4393-AC1D-FFFF1816F57B}" destId="{F8E55936-2154-4249-8CE4-73E23699C016}" srcOrd="1" destOrd="0" presId="urn:microsoft.com/office/officeart/2005/8/layout/orgChart1"/>
    <dgm:cxn modelId="{F0BE8901-CD7E-489D-A030-A397635DD83F}" srcId="{60049873-1A86-4360-963F-F525B9692D04}" destId="{0815A5E2-6D41-44F5-92DA-715A3F857862}" srcOrd="0" destOrd="0" parTransId="{52D69074-696F-4B64-8F30-004B3C56E4B5}" sibTransId="{E388E6F9-A2E9-4042-B646-706E2F00CC95}"/>
    <dgm:cxn modelId="{B4971502-6B6F-44F6-9638-896722C4ECE0}" srcId="{3C9ED4A4-7EAA-4AF4-BA3F-C5DEDBBBA936}" destId="{C2EA7E3A-ED65-4393-AC1D-FFFF1816F57B}" srcOrd="0" destOrd="0" parTransId="{1B5B047C-61FE-420B-8224-8BA06A5EAD6A}" sibTransId="{0E617F78-2918-451A-9F01-4B395B3B06EC}"/>
    <dgm:cxn modelId="{F4406B12-B2D8-4581-8B1A-4DA43052F410}" type="presOf" srcId="{60049873-1A86-4360-963F-F525B9692D04}" destId="{F8918E4B-CF73-4046-9657-B87CA03710BD}" srcOrd="0" destOrd="0" presId="urn:microsoft.com/office/officeart/2005/8/layout/orgChart1"/>
    <dgm:cxn modelId="{057AA016-A742-4018-9DFD-4AFE7A082C8C}" type="presOf" srcId="{C353F32D-C2F1-4633-BEFC-D7DDF10F2B87}" destId="{9767B01C-F872-4821-9A38-20B76C4C6804}" srcOrd="1" destOrd="0" presId="urn:microsoft.com/office/officeart/2005/8/layout/orgChart1"/>
    <dgm:cxn modelId="{A0075018-E835-49EB-800E-D8BC1FAC8EE7}" type="presOf" srcId="{C29D394A-892D-4687-9A79-A3290F317D89}" destId="{525D50A7-6EAD-4B9C-B822-F3C6ADF582BA}" srcOrd="0" destOrd="0" presId="urn:microsoft.com/office/officeart/2005/8/layout/orgChart1"/>
    <dgm:cxn modelId="{80E1E11E-BC77-4A22-81C4-DBD942ED66F0}" type="presOf" srcId="{D947AF1D-29FC-4C4D-B71B-1A92BBBE1127}" destId="{68E2D210-7DC1-4756-85EF-C1EC75FCE740}" srcOrd="1" destOrd="0" presId="urn:microsoft.com/office/officeart/2005/8/layout/orgChart1"/>
    <dgm:cxn modelId="{533E431F-20B9-46FB-8B85-FCF9808FDD2A}" type="presOf" srcId="{3C9ED4A4-7EAA-4AF4-BA3F-C5DEDBBBA936}" destId="{070032B7-C2B9-46DB-BF18-84221F66A4D0}" srcOrd="1" destOrd="0" presId="urn:microsoft.com/office/officeart/2005/8/layout/orgChart1"/>
    <dgm:cxn modelId="{02953822-A554-45D6-AA10-27EF1238A942}" type="presOf" srcId="{C2EA7E3A-ED65-4393-AC1D-FFFF1816F57B}" destId="{CFFE265F-D73D-440C-B72E-89D3E13B2A74}" srcOrd="0" destOrd="0" presId="urn:microsoft.com/office/officeart/2005/8/layout/orgChart1"/>
    <dgm:cxn modelId="{78278D25-5F87-4919-8D44-272D6528CD59}" type="presOf" srcId="{7151A2B9-9DB2-4B97-980B-71D4CAF9863A}" destId="{C9871ACC-7714-4C9F-81DB-9F43584A1A94}" srcOrd="0" destOrd="0" presId="urn:microsoft.com/office/officeart/2005/8/layout/orgChart1"/>
    <dgm:cxn modelId="{5C1E7C26-4060-4F44-8B30-F68705585CAC}" type="presOf" srcId="{7151A2B9-9DB2-4B97-980B-71D4CAF9863A}" destId="{A44C6C53-E624-47BF-812A-3906EBE6D691}" srcOrd="1" destOrd="0" presId="urn:microsoft.com/office/officeart/2005/8/layout/orgChart1"/>
    <dgm:cxn modelId="{68FD0727-FD70-4AE9-9644-16BC9F1E62C8}" srcId="{D947AF1D-29FC-4C4D-B71B-1A92BBBE1127}" destId="{C2571DF5-EF7A-44DB-B23E-37F9D0C7C153}" srcOrd="2" destOrd="0" parTransId="{D3313494-A24E-492D-8DEB-F78DC9AEE8D4}" sibTransId="{5320548D-E96F-4E4D-934D-11381AE7CEFC}"/>
    <dgm:cxn modelId="{AD00C230-BAEF-4842-B3BC-5D9A93867A4A}" type="presOf" srcId="{ECB91A90-1CE7-43C8-865B-6CAFF89120A0}" destId="{9D26794B-2737-438F-AD4D-5DFB46D5DB23}" srcOrd="1" destOrd="0" presId="urn:microsoft.com/office/officeart/2005/8/layout/orgChart1"/>
    <dgm:cxn modelId="{633B6139-3DE5-4B11-9777-A1316BD97AED}" type="presOf" srcId="{ABABF040-42E0-42EA-940D-88E9408872AB}" destId="{7B009E0D-7E91-481C-9946-50058298385A}" srcOrd="0" destOrd="0" presId="urn:microsoft.com/office/officeart/2005/8/layout/orgChart1"/>
    <dgm:cxn modelId="{3752F53B-42C7-405A-B8B4-ABC99885F00E}" type="presOf" srcId="{432CC39E-A4FB-4F4B-96A2-1FFFE0C71536}" destId="{3722D083-FCDA-40AE-915C-B9C4D2D9C91C}" srcOrd="0" destOrd="0" presId="urn:microsoft.com/office/officeart/2005/8/layout/orgChart1"/>
    <dgm:cxn modelId="{7C95975C-10DD-4C00-908F-514E0B12A1BC}" type="presOf" srcId="{D3313494-A24E-492D-8DEB-F78DC9AEE8D4}" destId="{BEE8D2BB-24D5-426C-9E68-25100FADFA0D}" srcOrd="0" destOrd="0" presId="urn:microsoft.com/office/officeart/2005/8/layout/orgChart1"/>
    <dgm:cxn modelId="{74F2425E-61A2-41EE-BEB0-B7CFCE0F2126}" srcId="{7151A2B9-9DB2-4B97-980B-71D4CAF9863A}" destId="{5FD57567-97F2-4735-AEE3-405F1E5CCFE9}" srcOrd="0" destOrd="0" parTransId="{160E4EC8-C07B-4352-84D6-A4592D1A9762}" sibTransId="{B4061AC7-1666-48D5-9033-60DD33DC76D5}"/>
    <dgm:cxn modelId="{D8D0875F-AB24-4611-92AA-1AFD82DF4002}" type="presOf" srcId="{3C9ED4A4-7EAA-4AF4-BA3F-C5DEDBBBA936}" destId="{2B2F0F6B-5C87-4958-A465-63BFAE8CD437}" srcOrd="0" destOrd="0" presId="urn:microsoft.com/office/officeart/2005/8/layout/orgChart1"/>
    <dgm:cxn modelId="{06DF2C65-A7C0-4354-A70B-283EC4A1F3A6}" srcId="{3C9ED4A4-7EAA-4AF4-BA3F-C5DEDBBBA936}" destId="{60049873-1A86-4360-963F-F525B9692D04}" srcOrd="1" destOrd="0" parTransId="{28A339A7-60EA-458B-9B21-A745A76C4B0A}" sibTransId="{100EC280-E415-4798-B6D7-47BFAB8C8CE5}"/>
    <dgm:cxn modelId="{29B1DB46-C946-4DF2-88FE-993B0D9A09E4}" type="presOf" srcId="{0D41AEEA-5905-40C3-846D-0B3DC54A3040}" destId="{3F1C7CC7-FCB7-4C6E-B049-3E4AFF4C8601}" srcOrd="0" destOrd="0" presId="urn:microsoft.com/office/officeart/2005/8/layout/orgChart1"/>
    <dgm:cxn modelId="{AB130168-9EA1-41A6-8DED-7FFE7028CFF6}" type="presOf" srcId="{0815A5E2-6D41-44F5-92DA-715A3F857862}" destId="{E1DC44EE-4FB5-4A9E-B2EC-F089B887CB1F}" srcOrd="0" destOrd="0" presId="urn:microsoft.com/office/officeart/2005/8/layout/orgChart1"/>
    <dgm:cxn modelId="{184CBD68-29C2-4006-9494-9C07613742CA}" srcId="{ECB91A90-1CE7-43C8-865B-6CAFF89120A0}" destId="{D947AF1D-29FC-4C4D-B71B-1A92BBBE1127}" srcOrd="0" destOrd="0" parTransId="{31CF6F4B-8F5F-49A0-95DB-17606CC29079}" sibTransId="{18E0B0CE-F6E4-41A4-B54D-11C5EA2EAF8A}"/>
    <dgm:cxn modelId="{34C8C848-567C-4DC4-95F9-19860DC94133}" type="presOf" srcId="{E2F9D330-8FF9-4C9D-BDE8-97083321B8DE}" destId="{FFF06BD6-81A3-4425-B2D9-C95848F5F074}" srcOrd="0" destOrd="0" presId="urn:microsoft.com/office/officeart/2005/8/layout/orgChart1"/>
    <dgm:cxn modelId="{9041ED6A-7CC2-4C2A-98E1-C4FE1E2F7081}" type="presOf" srcId="{E2F9D330-8FF9-4C9D-BDE8-97083321B8DE}" destId="{498DC4E6-B10B-4D6B-BC54-9DEBF4A518D7}" srcOrd="1" destOrd="0" presId="urn:microsoft.com/office/officeart/2005/8/layout/orgChart1"/>
    <dgm:cxn modelId="{923FC06D-ACD8-421A-8E02-119256DC0416}" type="presOf" srcId="{52D69074-696F-4B64-8F30-004B3C56E4B5}" destId="{CB945624-2D49-4C39-A0D6-779BAD174333}" srcOrd="0" destOrd="0" presId="urn:microsoft.com/office/officeart/2005/8/layout/orgChart1"/>
    <dgm:cxn modelId="{72A1AE6E-5499-4E56-B390-887A535470E8}" type="presOf" srcId="{E89DB632-EB8F-4CFF-8A65-47CD51148E2E}" destId="{3EB5E69B-9F93-481B-8951-B2677AC4E05C}" srcOrd="0" destOrd="0" presId="urn:microsoft.com/office/officeart/2005/8/layout/orgChart1"/>
    <dgm:cxn modelId="{ACEEC450-EB96-4660-A477-20A977BAB00D}" type="presOf" srcId="{B2037D75-92A9-409C-8B6E-CC020263C2B0}" destId="{D1A714F9-2B1C-4DB3-AC75-DDD385F96D22}" srcOrd="0" destOrd="0" presId="urn:microsoft.com/office/officeart/2005/8/layout/orgChart1"/>
    <dgm:cxn modelId="{7913C251-4E00-40E1-88F2-7C52911D5783}" srcId="{D947AF1D-29FC-4C4D-B71B-1A92BBBE1127}" destId="{E89DB632-EB8F-4CFF-8A65-47CD51148E2E}" srcOrd="1" destOrd="0" parTransId="{C29D394A-892D-4687-9A79-A3290F317D89}" sibTransId="{9765687F-3AD8-4C9A-A3AD-6EE98A960D79}"/>
    <dgm:cxn modelId="{9AEE2E72-9430-4758-BC5E-4A25668A5C87}" type="presOf" srcId="{ECB91A90-1CE7-43C8-865B-6CAFF89120A0}" destId="{5EABEDFB-3DEA-4640-864D-0DFA9426DA1C}" srcOrd="0" destOrd="0" presId="urn:microsoft.com/office/officeart/2005/8/layout/orgChart1"/>
    <dgm:cxn modelId="{97498B77-0355-4CF9-A103-D16DE6168707}" srcId="{22EBEF72-ABBE-4104-97D1-F7236DE67933}" destId="{C353F32D-C2F1-4633-BEFC-D7DDF10F2B87}" srcOrd="1" destOrd="0" parTransId="{ABABF040-42E0-42EA-940D-88E9408872AB}" sibTransId="{FCC881DE-2300-4D9A-9D88-D0912FF46706}"/>
    <dgm:cxn modelId="{A4D9C778-7C92-4868-9F6E-C9CBB2CC43C1}" type="presOf" srcId="{8022D61C-9300-4177-9764-02EDE6AEC4A0}" destId="{E52C01A4-23E6-42E9-B356-AFC8C6F4A7C7}" srcOrd="0" destOrd="0" presId="urn:microsoft.com/office/officeart/2005/8/layout/orgChart1"/>
    <dgm:cxn modelId="{DFB98C5A-EBA5-46A4-8D71-28460EF5B1D3}" srcId="{ECB91A90-1CE7-43C8-865B-6CAFF89120A0}" destId="{3C9ED4A4-7EAA-4AF4-BA3F-C5DEDBBBA936}" srcOrd="1" destOrd="0" parTransId="{495D0A46-5E29-4FC6-9DC1-BBCA117FC845}" sibTransId="{ED259629-62D8-4626-AD08-437FBDB0AF94}"/>
    <dgm:cxn modelId="{D0AA1A9A-35DA-4F38-ADC8-C3F22D227F13}" type="presOf" srcId="{31CF6F4B-8F5F-49A0-95DB-17606CC29079}" destId="{7905F83E-A6F2-41EA-9001-220232202D47}" srcOrd="0" destOrd="0" presId="urn:microsoft.com/office/officeart/2005/8/layout/orgChart1"/>
    <dgm:cxn modelId="{809EE69A-DCFD-48D3-888F-FFB6D4193EED}" type="presOf" srcId="{C2571DF5-EF7A-44DB-B23E-37F9D0C7C153}" destId="{D6646D4C-AFFD-44A9-BD8C-470C66DEB385}" srcOrd="0" destOrd="0" presId="urn:microsoft.com/office/officeart/2005/8/layout/orgChart1"/>
    <dgm:cxn modelId="{81F189A3-4068-489F-ABC8-73363589D529}" type="presOf" srcId="{3C96DC79-6490-4E87-A706-A2543E8B5183}" destId="{638C8F0B-D5F3-412A-9785-AA34617BACB9}" srcOrd="0" destOrd="0" presId="urn:microsoft.com/office/officeart/2005/8/layout/orgChart1"/>
    <dgm:cxn modelId="{B9D09BA5-7057-4865-8B47-F4602D4FBF6B}" type="presOf" srcId="{1B5B047C-61FE-420B-8224-8BA06A5EAD6A}" destId="{469FE105-5B72-4CD8-9529-16313EFBF722}" srcOrd="0" destOrd="0" presId="urn:microsoft.com/office/officeart/2005/8/layout/orgChart1"/>
    <dgm:cxn modelId="{9E13E8A6-70EA-4DAC-A8D1-57A97E96C4B4}" type="presOf" srcId="{E89DB632-EB8F-4CFF-8A65-47CD51148E2E}" destId="{957A4943-4B83-499A-9457-9BD295ABF87F}" srcOrd="1" destOrd="0" presId="urn:microsoft.com/office/officeart/2005/8/layout/orgChart1"/>
    <dgm:cxn modelId="{B4470EA7-AE5D-4AFE-BF3C-F9293FF81191}" srcId="{60049873-1A86-4360-963F-F525B9692D04}" destId="{D7D8A833-87BF-4995-9676-171623DCEB74}" srcOrd="1" destOrd="0" parTransId="{3C96DC79-6490-4E87-A706-A2543E8B5183}" sibTransId="{7289C26E-57C0-4B4D-B152-AA0EE2AACFCA}"/>
    <dgm:cxn modelId="{5F4713B2-6E15-43AD-A7EB-4CA06780BDC3}" type="presOf" srcId="{60049873-1A86-4360-963F-F525B9692D04}" destId="{E29855A3-E7CB-49A5-8B04-1D79013736C5}" srcOrd="1" destOrd="0" presId="urn:microsoft.com/office/officeart/2005/8/layout/orgChart1"/>
    <dgm:cxn modelId="{1446ADB5-84E2-4A62-8DF2-5ABD989C9DEA}" type="presOf" srcId="{D7D8A833-87BF-4995-9676-171623DCEB74}" destId="{684F5763-2B94-4442-B09F-EA07ADC52BD2}" srcOrd="1" destOrd="0" presId="urn:microsoft.com/office/officeart/2005/8/layout/orgChart1"/>
    <dgm:cxn modelId="{8D7103B8-1EE9-4E50-8ECF-9C2FC245B5BC}" type="presOf" srcId="{0815A5E2-6D41-44F5-92DA-715A3F857862}" destId="{D8C5EA7B-1E39-4E48-9083-5BABBB746C5C}" srcOrd="1" destOrd="0" presId="urn:microsoft.com/office/officeart/2005/8/layout/orgChart1"/>
    <dgm:cxn modelId="{FEC1CCBE-2E4C-4E52-B75B-6EDF2ADD1A73}" type="presOf" srcId="{28A339A7-60EA-458B-9B21-A745A76C4B0A}" destId="{A32629D5-4B29-4C51-999F-E4C15523D55F}" srcOrd="0" destOrd="0" presId="urn:microsoft.com/office/officeart/2005/8/layout/orgChart1"/>
    <dgm:cxn modelId="{0A3A87BF-087B-42CF-95B6-1D970DDEB3ED}" type="presOf" srcId="{C353F32D-C2F1-4633-BEFC-D7DDF10F2B87}" destId="{21DF3FE0-EF72-49FE-AC0F-9B8D9C415769}" srcOrd="0" destOrd="0" presId="urn:microsoft.com/office/officeart/2005/8/layout/orgChart1"/>
    <dgm:cxn modelId="{CF917BC5-1272-4DB9-90E1-86087CEC9DFD}" type="presOf" srcId="{0813C942-5F35-4937-823A-37B3A278C49A}" destId="{D87BC99D-9104-41B0-896C-43CE9E29E634}" srcOrd="1" destOrd="0" presId="urn:microsoft.com/office/officeart/2005/8/layout/orgChart1"/>
    <dgm:cxn modelId="{CD43DECA-FB68-43BD-B0A4-9118CF9643B0}" type="presOf" srcId="{22EBEF72-ABBE-4104-97D1-F7236DE67933}" destId="{104DDDCB-6459-40F2-BC41-DBCFBE26B897}" srcOrd="0" destOrd="0" presId="urn:microsoft.com/office/officeart/2005/8/layout/orgChart1"/>
    <dgm:cxn modelId="{4F016ECB-BEF5-4131-8C6D-CCFB7E2C5A46}" type="presOf" srcId="{C2571DF5-EF7A-44DB-B23E-37F9D0C7C153}" destId="{574CB49B-FF72-48A3-8DAB-5277CD5B9170}" srcOrd="1" destOrd="0" presId="urn:microsoft.com/office/officeart/2005/8/layout/orgChart1"/>
    <dgm:cxn modelId="{6C8AD0CE-D223-47F7-8C2D-9E7D4B51A106}" type="presOf" srcId="{5FD57567-97F2-4735-AEE3-405F1E5CCFE9}" destId="{BE2CE8CA-506C-4595-AE56-E8EE01AB495F}" srcOrd="0" destOrd="0" presId="urn:microsoft.com/office/officeart/2005/8/layout/orgChart1"/>
    <dgm:cxn modelId="{3159C8D2-34EA-445A-9207-EE298D5AA5D8}" type="presOf" srcId="{D7D8A833-87BF-4995-9676-171623DCEB74}" destId="{005BA347-466D-499B-83B2-78FE6F5A71BD}" srcOrd="0" destOrd="0" presId="urn:microsoft.com/office/officeart/2005/8/layout/orgChart1"/>
    <dgm:cxn modelId="{01E8C0DE-1A60-4308-ABB2-BBE5D7EAEDA3}" srcId="{B2037D75-92A9-409C-8B6E-CC020263C2B0}" destId="{ECB91A90-1CE7-43C8-865B-6CAFF89120A0}" srcOrd="0" destOrd="0" parTransId="{6BED1691-7CAD-49F9-AEDA-B4EC363BB8D5}" sibTransId="{7D290462-C6C8-4583-A5AB-E63B0D29AADE}"/>
    <dgm:cxn modelId="{7F7AF7E2-D11B-4C6C-B13D-A2584B548173}" type="presOf" srcId="{22EBEF72-ABBE-4104-97D1-F7236DE67933}" destId="{63BACC11-C9B9-4FF3-8C88-0D0D3F6EAA78}" srcOrd="1" destOrd="0" presId="urn:microsoft.com/office/officeart/2005/8/layout/orgChart1"/>
    <dgm:cxn modelId="{D9B3A2E7-79C1-4DDF-BB14-822A998B1260}" type="presOf" srcId="{495D0A46-5E29-4FC6-9DC1-BBCA117FC845}" destId="{AC91B0E5-00CE-4838-8C82-998F1C1D0590}" srcOrd="0" destOrd="0" presId="urn:microsoft.com/office/officeart/2005/8/layout/orgChart1"/>
    <dgm:cxn modelId="{013FC9EB-E4AA-4652-98E6-40675C6531D6}" type="presOf" srcId="{0813C942-5F35-4937-823A-37B3A278C49A}" destId="{009772B8-04E8-4129-A9EF-931CE6B803DC}" srcOrd="0" destOrd="0" presId="urn:microsoft.com/office/officeart/2005/8/layout/orgChart1"/>
    <dgm:cxn modelId="{77BB66ED-E872-4F83-A8B1-F506196AC6D6}" srcId="{D947AF1D-29FC-4C4D-B71B-1A92BBBE1127}" destId="{E2F9D330-8FF9-4C9D-BDE8-97083321B8DE}" srcOrd="0" destOrd="0" parTransId="{0D41AEEA-5905-40C3-846D-0B3DC54A3040}" sibTransId="{C8B279CC-82FD-4D79-ACF9-CBBB30FA3F0D}"/>
    <dgm:cxn modelId="{D898F5F4-6743-4192-B1DF-3E9EC727D9EC}" srcId="{B2037D75-92A9-409C-8B6E-CC020263C2B0}" destId="{22EBEF72-ABBE-4104-97D1-F7236DE67933}" srcOrd="1" destOrd="0" parTransId="{4227B186-EC2C-4320-9FB3-BA5610698D97}" sibTransId="{B1ED69E4-8789-4764-90DD-8072C78FC5A8}"/>
    <dgm:cxn modelId="{B2441AF6-BD04-41EA-9119-ACA536F90E53}" type="presOf" srcId="{5FD57567-97F2-4735-AEE3-405F1E5CCFE9}" destId="{5543FA98-BDE0-4B4F-9732-ECED5E2A0583}" srcOrd="1" destOrd="0" presId="urn:microsoft.com/office/officeart/2005/8/layout/orgChart1"/>
    <dgm:cxn modelId="{4D9F11F7-AE21-4307-9671-4CB8AD2653CD}" srcId="{7151A2B9-9DB2-4B97-980B-71D4CAF9863A}" destId="{0813C942-5F35-4937-823A-37B3A278C49A}" srcOrd="1" destOrd="0" parTransId="{432CC39E-A4FB-4F4B-96A2-1FFFE0C71536}" sibTransId="{7C02B318-0F8E-4C27-A0D4-29A297D0E593}"/>
    <dgm:cxn modelId="{CF6BDAF9-CDDC-4355-9086-AD274347D328}" type="presOf" srcId="{D947AF1D-29FC-4C4D-B71B-1A92BBBE1127}" destId="{C728D7AC-B42C-4D84-9F73-C799473C5DD8}" srcOrd="0" destOrd="0" presId="urn:microsoft.com/office/officeart/2005/8/layout/orgChart1"/>
    <dgm:cxn modelId="{1776F1FA-1998-4750-A850-851587405DFA}" srcId="{22EBEF72-ABBE-4104-97D1-F7236DE67933}" destId="{7151A2B9-9DB2-4B97-980B-71D4CAF9863A}" srcOrd="0" destOrd="0" parTransId="{8022D61C-9300-4177-9764-02EDE6AEC4A0}" sibTransId="{3AFBD966-AB12-49D7-807D-75D4C7E9BAA0}"/>
    <dgm:cxn modelId="{531203FE-96F4-49C7-98D2-8A1F42B1A12D}" type="presOf" srcId="{160E4EC8-C07B-4352-84D6-A4592D1A9762}" destId="{DBFC1CD1-FFC9-4712-8F84-1299F2F4E11A}" srcOrd="0" destOrd="0" presId="urn:microsoft.com/office/officeart/2005/8/layout/orgChart1"/>
    <dgm:cxn modelId="{F204E732-81AE-46A7-85F1-B0C180694FE3}" type="presParOf" srcId="{D1A714F9-2B1C-4DB3-AC75-DDD385F96D22}" destId="{06161B43-9FF3-436C-87F4-E5B3C3959CE1}" srcOrd="0" destOrd="0" presId="urn:microsoft.com/office/officeart/2005/8/layout/orgChart1"/>
    <dgm:cxn modelId="{70C961EB-FAE0-4D39-A0CE-3DBEEBAA27F6}" type="presParOf" srcId="{06161B43-9FF3-436C-87F4-E5B3C3959CE1}" destId="{ACF50F3E-AC01-4890-BB00-8BC65E76661F}" srcOrd="0" destOrd="0" presId="urn:microsoft.com/office/officeart/2005/8/layout/orgChart1"/>
    <dgm:cxn modelId="{BB97105F-DCFE-46E8-ADA8-07984B217402}" type="presParOf" srcId="{ACF50F3E-AC01-4890-BB00-8BC65E76661F}" destId="{5EABEDFB-3DEA-4640-864D-0DFA9426DA1C}" srcOrd="0" destOrd="0" presId="urn:microsoft.com/office/officeart/2005/8/layout/orgChart1"/>
    <dgm:cxn modelId="{ADE2330D-A2B4-4197-A783-E3053FF9952C}" type="presParOf" srcId="{ACF50F3E-AC01-4890-BB00-8BC65E76661F}" destId="{9D26794B-2737-438F-AD4D-5DFB46D5DB23}" srcOrd="1" destOrd="0" presId="urn:microsoft.com/office/officeart/2005/8/layout/orgChart1"/>
    <dgm:cxn modelId="{84791A39-AC30-4CAC-85E5-791E3DBF010B}" type="presParOf" srcId="{06161B43-9FF3-436C-87F4-E5B3C3959CE1}" destId="{E6F06809-E3AB-4CF8-9681-3F46A8C0D51B}" srcOrd="1" destOrd="0" presId="urn:microsoft.com/office/officeart/2005/8/layout/orgChart1"/>
    <dgm:cxn modelId="{24867F7E-5785-4678-8551-1F6A0330C06C}" type="presParOf" srcId="{E6F06809-E3AB-4CF8-9681-3F46A8C0D51B}" destId="{7905F83E-A6F2-41EA-9001-220232202D47}" srcOrd="0" destOrd="0" presId="urn:microsoft.com/office/officeart/2005/8/layout/orgChart1"/>
    <dgm:cxn modelId="{04070C06-9A6D-43F2-90D1-03C54312FE1F}" type="presParOf" srcId="{E6F06809-E3AB-4CF8-9681-3F46A8C0D51B}" destId="{EC3CA586-30B5-488E-A4EC-81EDD6712A0A}" srcOrd="1" destOrd="0" presId="urn:microsoft.com/office/officeart/2005/8/layout/orgChart1"/>
    <dgm:cxn modelId="{1EA13C50-7D04-4735-9787-8D115C0048B2}" type="presParOf" srcId="{EC3CA586-30B5-488E-A4EC-81EDD6712A0A}" destId="{DD542F02-315A-4FB3-8DF3-A62050E47C17}" srcOrd="0" destOrd="0" presId="urn:microsoft.com/office/officeart/2005/8/layout/orgChart1"/>
    <dgm:cxn modelId="{32402092-4C92-444D-9279-ADBBC2D428F5}" type="presParOf" srcId="{DD542F02-315A-4FB3-8DF3-A62050E47C17}" destId="{C728D7AC-B42C-4D84-9F73-C799473C5DD8}" srcOrd="0" destOrd="0" presId="urn:microsoft.com/office/officeart/2005/8/layout/orgChart1"/>
    <dgm:cxn modelId="{593A5B6A-9136-4A42-900B-5708C30DB3A8}" type="presParOf" srcId="{DD542F02-315A-4FB3-8DF3-A62050E47C17}" destId="{68E2D210-7DC1-4756-85EF-C1EC75FCE740}" srcOrd="1" destOrd="0" presId="urn:microsoft.com/office/officeart/2005/8/layout/orgChart1"/>
    <dgm:cxn modelId="{26E17267-604A-4E8E-A68C-F095B3EF2B98}" type="presParOf" srcId="{EC3CA586-30B5-488E-A4EC-81EDD6712A0A}" destId="{B9501552-B6C7-4FA9-B60A-9B33B4A30194}" srcOrd="1" destOrd="0" presId="urn:microsoft.com/office/officeart/2005/8/layout/orgChart1"/>
    <dgm:cxn modelId="{3F36C0A7-73FD-4F66-A1E6-5D26B29BDFB7}" type="presParOf" srcId="{B9501552-B6C7-4FA9-B60A-9B33B4A30194}" destId="{3F1C7CC7-FCB7-4C6E-B049-3E4AFF4C8601}" srcOrd="0" destOrd="0" presId="urn:microsoft.com/office/officeart/2005/8/layout/orgChart1"/>
    <dgm:cxn modelId="{1D1DF0F4-DB33-4365-B89D-87ED2538CF60}" type="presParOf" srcId="{B9501552-B6C7-4FA9-B60A-9B33B4A30194}" destId="{00E73343-7763-4685-9BA9-60E578465777}" srcOrd="1" destOrd="0" presId="urn:microsoft.com/office/officeart/2005/8/layout/orgChart1"/>
    <dgm:cxn modelId="{288B8905-D7B7-410C-9B4A-C714E8EDDDAD}" type="presParOf" srcId="{00E73343-7763-4685-9BA9-60E578465777}" destId="{EE99AED0-3C23-48D6-9414-E8F96D3A708A}" srcOrd="0" destOrd="0" presId="urn:microsoft.com/office/officeart/2005/8/layout/orgChart1"/>
    <dgm:cxn modelId="{30BA100D-0049-45DA-A809-BD1F754B0F3B}" type="presParOf" srcId="{EE99AED0-3C23-48D6-9414-E8F96D3A708A}" destId="{FFF06BD6-81A3-4425-B2D9-C95848F5F074}" srcOrd="0" destOrd="0" presId="urn:microsoft.com/office/officeart/2005/8/layout/orgChart1"/>
    <dgm:cxn modelId="{B07AD1D4-F225-4464-BFC0-0110717D5D67}" type="presParOf" srcId="{EE99AED0-3C23-48D6-9414-E8F96D3A708A}" destId="{498DC4E6-B10B-4D6B-BC54-9DEBF4A518D7}" srcOrd="1" destOrd="0" presId="urn:microsoft.com/office/officeart/2005/8/layout/orgChart1"/>
    <dgm:cxn modelId="{C6C9F57B-5EDA-4318-8C60-C30A17003B07}" type="presParOf" srcId="{00E73343-7763-4685-9BA9-60E578465777}" destId="{E5004F01-1F43-4FF0-B95B-E0C7A6D877D4}" srcOrd="1" destOrd="0" presId="urn:microsoft.com/office/officeart/2005/8/layout/orgChart1"/>
    <dgm:cxn modelId="{C924BD93-4FA5-4CFB-872F-72EC7D2AA830}" type="presParOf" srcId="{00E73343-7763-4685-9BA9-60E578465777}" destId="{8DCF46C7-1472-400E-A845-07D6677F6242}" srcOrd="2" destOrd="0" presId="urn:microsoft.com/office/officeart/2005/8/layout/orgChart1"/>
    <dgm:cxn modelId="{5EDC3361-6FD7-418E-B4D3-6EA277BBB260}" type="presParOf" srcId="{B9501552-B6C7-4FA9-B60A-9B33B4A30194}" destId="{525D50A7-6EAD-4B9C-B822-F3C6ADF582BA}" srcOrd="2" destOrd="0" presId="urn:microsoft.com/office/officeart/2005/8/layout/orgChart1"/>
    <dgm:cxn modelId="{0AB1AF3A-DA67-4818-8992-8BCA069E4E8A}" type="presParOf" srcId="{B9501552-B6C7-4FA9-B60A-9B33B4A30194}" destId="{8D44B40F-B257-495F-AD60-4AA1B083E4C6}" srcOrd="3" destOrd="0" presId="urn:microsoft.com/office/officeart/2005/8/layout/orgChart1"/>
    <dgm:cxn modelId="{F19B94AB-1803-461A-925F-75DD4659EF49}" type="presParOf" srcId="{8D44B40F-B257-495F-AD60-4AA1B083E4C6}" destId="{8ACE7161-AA7D-42B2-BAA5-96D6C068065B}" srcOrd="0" destOrd="0" presId="urn:microsoft.com/office/officeart/2005/8/layout/orgChart1"/>
    <dgm:cxn modelId="{2F563CFF-AFA1-4232-BD70-1E7C810CD8B2}" type="presParOf" srcId="{8ACE7161-AA7D-42B2-BAA5-96D6C068065B}" destId="{3EB5E69B-9F93-481B-8951-B2677AC4E05C}" srcOrd="0" destOrd="0" presId="urn:microsoft.com/office/officeart/2005/8/layout/orgChart1"/>
    <dgm:cxn modelId="{B2A36D94-542E-4A81-A617-F701BEE14FD6}" type="presParOf" srcId="{8ACE7161-AA7D-42B2-BAA5-96D6C068065B}" destId="{957A4943-4B83-499A-9457-9BD295ABF87F}" srcOrd="1" destOrd="0" presId="urn:microsoft.com/office/officeart/2005/8/layout/orgChart1"/>
    <dgm:cxn modelId="{AB2923B4-BB73-41E0-8CE1-7D61DAC39194}" type="presParOf" srcId="{8D44B40F-B257-495F-AD60-4AA1B083E4C6}" destId="{1911E0AF-01EA-4457-9413-EDC0AFE273AE}" srcOrd="1" destOrd="0" presId="urn:microsoft.com/office/officeart/2005/8/layout/orgChart1"/>
    <dgm:cxn modelId="{54827178-B51C-4C46-99D9-DD65B7F4F333}" type="presParOf" srcId="{8D44B40F-B257-495F-AD60-4AA1B083E4C6}" destId="{A21B76C7-A9F4-4F9A-A15C-8DF470B61392}" srcOrd="2" destOrd="0" presId="urn:microsoft.com/office/officeart/2005/8/layout/orgChart1"/>
    <dgm:cxn modelId="{6B093417-0EA0-4D5B-B556-6D0C3EDECCAE}" type="presParOf" srcId="{B9501552-B6C7-4FA9-B60A-9B33B4A30194}" destId="{BEE8D2BB-24D5-426C-9E68-25100FADFA0D}" srcOrd="4" destOrd="0" presId="urn:microsoft.com/office/officeart/2005/8/layout/orgChart1"/>
    <dgm:cxn modelId="{EA02FF87-80ED-4344-92A3-53AADA1ABBF7}" type="presParOf" srcId="{B9501552-B6C7-4FA9-B60A-9B33B4A30194}" destId="{05983F80-4951-4911-9E5C-B5BD60A8D36A}" srcOrd="5" destOrd="0" presId="urn:microsoft.com/office/officeart/2005/8/layout/orgChart1"/>
    <dgm:cxn modelId="{7A586EC8-96C8-4FC6-BB9E-CA60F27FF2DB}" type="presParOf" srcId="{05983F80-4951-4911-9E5C-B5BD60A8D36A}" destId="{E89982E0-29CD-47B4-8F0E-5BBDB2E58F51}" srcOrd="0" destOrd="0" presId="urn:microsoft.com/office/officeart/2005/8/layout/orgChart1"/>
    <dgm:cxn modelId="{ADB22692-C6C1-4CB4-8DDD-5B1C82419B4F}" type="presParOf" srcId="{E89982E0-29CD-47B4-8F0E-5BBDB2E58F51}" destId="{D6646D4C-AFFD-44A9-BD8C-470C66DEB385}" srcOrd="0" destOrd="0" presId="urn:microsoft.com/office/officeart/2005/8/layout/orgChart1"/>
    <dgm:cxn modelId="{B073A149-2914-482A-9726-EE8AB570B1A3}" type="presParOf" srcId="{E89982E0-29CD-47B4-8F0E-5BBDB2E58F51}" destId="{574CB49B-FF72-48A3-8DAB-5277CD5B9170}" srcOrd="1" destOrd="0" presId="urn:microsoft.com/office/officeart/2005/8/layout/orgChart1"/>
    <dgm:cxn modelId="{01260084-F118-46C2-B88E-2FDEBF699410}" type="presParOf" srcId="{05983F80-4951-4911-9E5C-B5BD60A8D36A}" destId="{8078092F-13E1-46DC-9017-EEB2FCB85F45}" srcOrd="1" destOrd="0" presId="urn:microsoft.com/office/officeart/2005/8/layout/orgChart1"/>
    <dgm:cxn modelId="{FF1137E2-C742-4E35-967C-301AE745043A}" type="presParOf" srcId="{05983F80-4951-4911-9E5C-B5BD60A8D36A}" destId="{A81A151A-55FC-43FA-BD59-726016A16126}" srcOrd="2" destOrd="0" presId="urn:microsoft.com/office/officeart/2005/8/layout/orgChart1"/>
    <dgm:cxn modelId="{592CE8D1-08AE-4B55-B23C-152FE02E9917}" type="presParOf" srcId="{EC3CA586-30B5-488E-A4EC-81EDD6712A0A}" destId="{3B4B5EC7-7C15-462C-8D5E-5A66B65E2E70}" srcOrd="2" destOrd="0" presId="urn:microsoft.com/office/officeart/2005/8/layout/orgChart1"/>
    <dgm:cxn modelId="{94E19E84-3BDB-49FB-823B-C10E934ED66E}" type="presParOf" srcId="{E6F06809-E3AB-4CF8-9681-3F46A8C0D51B}" destId="{AC91B0E5-00CE-4838-8C82-998F1C1D0590}" srcOrd="2" destOrd="0" presId="urn:microsoft.com/office/officeart/2005/8/layout/orgChart1"/>
    <dgm:cxn modelId="{4F963631-DC89-4BAF-A735-CDAE82112ED2}" type="presParOf" srcId="{E6F06809-E3AB-4CF8-9681-3F46A8C0D51B}" destId="{46CC6E73-C54E-436F-96B9-9CAEEC2457BE}" srcOrd="3" destOrd="0" presId="urn:microsoft.com/office/officeart/2005/8/layout/orgChart1"/>
    <dgm:cxn modelId="{8A72FBBD-F897-4D47-A203-FAE098CA8E6A}" type="presParOf" srcId="{46CC6E73-C54E-436F-96B9-9CAEEC2457BE}" destId="{2A605818-F758-4B85-99D6-B6C3515D7659}" srcOrd="0" destOrd="0" presId="urn:microsoft.com/office/officeart/2005/8/layout/orgChart1"/>
    <dgm:cxn modelId="{69FAB2B2-F64B-4BC5-B653-986972A937FE}" type="presParOf" srcId="{2A605818-F758-4B85-99D6-B6C3515D7659}" destId="{2B2F0F6B-5C87-4958-A465-63BFAE8CD437}" srcOrd="0" destOrd="0" presId="urn:microsoft.com/office/officeart/2005/8/layout/orgChart1"/>
    <dgm:cxn modelId="{5DAA7949-C914-4AD9-9F74-1397DCBAA063}" type="presParOf" srcId="{2A605818-F758-4B85-99D6-B6C3515D7659}" destId="{070032B7-C2B9-46DB-BF18-84221F66A4D0}" srcOrd="1" destOrd="0" presId="urn:microsoft.com/office/officeart/2005/8/layout/orgChart1"/>
    <dgm:cxn modelId="{4B515A93-5B79-4D62-B970-604A17703491}" type="presParOf" srcId="{46CC6E73-C54E-436F-96B9-9CAEEC2457BE}" destId="{394570E0-F5A0-44CE-9683-D7D6ED5C300C}" srcOrd="1" destOrd="0" presId="urn:microsoft.com/office/officeart/2005/8/layout/orgChart1"/>
    <dgm:cxn modelId="{5B1510C4-4B94-4928-986E-D907E5EA5E17}" type="presParOf" srcId="{394570E0-F5A0-44CE-9683-D7D6ED5C300C}" destId="{469FE105-5B72-4CD8-9529-16313EFBF722}" srcOrd="0" destOrd="0" presId="urn:microsoft.com/office/officeart/2005/8/layout/orgChart1"/>
    <dgm:cxn modelId="{9AF043AF-71B4-4FFA-946B-999D33DE8347}" type="presParOf" srcId="{394570E0-F5A0-44CE-9683-D7D6ED5C300C}" destId="{E349BCEC-9975-47EF-8F1C-8ACCABEF1658}" srcOrd="1" destOrd="0" presId="urn:microsoft.com/office/officeart/2005/8/layout/orgChart1"/>
    <dgm:cxn modelId="{077659E0-2E42-4AE9-93C0-F92039D6E516}" type="presParOf" srcId="{E349BCEC-9975-47EF-8F1C-8ACCABEF1658}" destId="{15B6B966-7F3D-458C-BE4E-31019A2639B3}" srcOrd="0" destOrd="0" presId="urn:microsoft.com/office/officeart/2005/8/layout/orgChart1"/>
    <dgm:cxn modelId="{E967BD1F-4B30-4C2C-94E2-39D917D6B17E}" type="presParOf" srcId="{15B6B966-7F3D-458C-BE4E-31019A2639B3}" destId="{CFFE265F-D73D-440C-B72E-89D3E13B2A74}" srcOrd="0" destOrd="0" presId="urn:microsoft.com/office/officeart/2005/8/layout/orgChart1"/>
    <dgm:cxn modelId="{FDE6A7FE-2DD1-41B4-9A73-44667D4C2736}" type="presParOf" srcId="{15B6B966-7F3D-458C-BE4E-31019A2639B3}" destId="{F8E55936-2154-4249-8CE4-73E23699C016}" srcOrd="1" destOrd="0" presId="urn:microsoft.com/office/officeart/2005/8/layout/orgChart1"/>
    <dgm:cxn modelId="{6E40518F-D844-4E0C-9813-F0380DF30588}" type="presParOf" srcId="{E349BCEC-9975-47EF-8F1C-8ACCABEF1658}" destId="{3922B97C-C26D-446D-A600-9B29E23178D0}" srcOrd="1" destOrd="0" presId="urn:microsoft.com/office/officeart/2005/8/layout/orgChart1"/>
    <dgm:cxn modelId="{8B521E1B-DE6F-4D3E-8FE4-34CC8EA8605F}" type="presParOf" srcId="{E349BCEC-9975-47EF-8F1C-8ACCABEF1658}" destId="{8CACB599-0443-41E4-A9E6-FEFC067D815C}" srcOrd="2" destOrd="0" presId="urn:microsoft.com/office/officeart/2005/8/layout/orgChart1"/>
    <dgm:cxn modelId="{FD976DD6-69C4-4A5D-8C3D-E77532012354}" type="presParOf" srcId="{394570E0-F5A0-44CE-9683-D7D6ED5C300C}" destId="{A32629D5-4B29-4C51-999F-E4C15523D55F}" srcOrd="2" destOrd="0" presId="urn:microsoft.com/office/officeart/2005/8/layout/orgChart1"/>
    <dgm:cxn modelId="{56CF6739-90FF-42DD-A803-659F1404C821}" type="presParOf" srcId="{394570E0-F5A0-44CE-9683-D7D6ED5C300C}" destId="{70DFF10F-66F8-40F3-9B37-46AB0ADBB4BF}" srcOrd="3" destOrd="0" presId="urn:microsoft.com/office/officeart/2005/8/layout/orgChart1"/>
    <dgm:cxn modelId="{8FF73B26-3EC4-4E21-A50C-FE191AE7E276}" type="presParOf" srcId="{70DFF10F-66F8-40F3-9B37-46AB0ADBB4BF}" destId="{325CB2FB-BB80-4C98-93E2-60B22377BC0D}" srcOrd="0" destOrd="0" presId="urn:microsoft.com/office/officeart/2005/8/layout/orgChart1"/>
    <dgm:cxn modelId="{AD048210-B451-4757-AB42-9411CF4F32F2}" type="presParOf" srcId="{325CB2FB-BB80-4C98-93E2-60B22377BC0D}" destId="{F8918E4B-CF73-4046-9657-B87CA03710BD}" srcOrd="0" destOrd="0" presId="urn:microsoft.com/office/officeart/2005/8/layout/orgChart1"/>
    <dgm:cxn modelId="{D389D1E8-58FC-4034-A54E-B48918C0AF3E}" type="presParOf" srcId="{325CB2FB-BB80-4C98-93E2-60B22377BC0D}" destId="{E29855A3-E7CB-49A5-8B04-1D79013736C5}" srcOrd="1" destOrd="0" presId="urn:microsoft.com/office/officeart/2005/8/layout/orgChart1"/>
    <dgm:cxn modelId="{853C56B6-CEED-4920-8CA3-B413AF9606B7}" type="presParOf" srcId="{70DFF10F-66F8-40F3-9B37-46AB0ADBB4BF}" destId="{B71287E6-F656-4802-9803-10C0842A6E84}" srcOrd="1" destOrd="0" presId="urn:microsoft.com/office/officeart/2005/8/layout/orgChart1"/>
    <dgm:cxn modelId="{B80CC2D0-BD5C-4BEC-BF4F-CB55C7442614}" type="presParOf" srcId="{B71287E6-F656-4802-9803-10C0842A6E84}" destId="{CB945624-2D49-4C39-A0D6-779BAD174333}" srcOrd="0" destOrd="0" presId="urn:microsoft.com/office/officeart/2005/8/layout/orgChart1"/>
    <dgm:cxn modelId="{A7CCF9AD-F457-4F4A-A052-B9551C50E497}" type="presParOf" srcId="{B71287E6-F656-4802-9803-10C0842A6E84}" destId="{BEF09583-7AB0-4473-9747-973EFC91AF96}" srcOrd="1" destOrd="0" presId="urn:microsoft.com/office/officeart/2005/8/layout/orgChart1"/>
    <dgm:cxn modelId="{EBECF0DD-5A5F-4D1F-995E-BA640BBEE50D}" type="presParOf" srcId="{BEF09583-7AB0-4473-9747-973EFC91AF96}" destId="{3DCBE61A-547B-4BF4-AFF1-101098D09443}" srcOrd="0" destOrd="0" presId="urn:microsoft.com/office/officeart/2005/8/layout/orgChart1"/>
    <dgm:cxn modelId="{A17CFFF1-F369-4CCE-8240-4C1D1BB66EB3}" type="presParOf" srcId="{3DCBE61A-547B-4BF4-AFF1-101098D09443}" destId="{E1DC44EE-4FB5-4A9E-B2EC-F089B887CB1F}" srcOrd="0" destOrd="0" presId="urn:microsoft.com/office/officeart/2005/8/layout/orgChart1"/>
    <dgm:cxn modelId="{7FF9F172-54B8-43DC-B957-23324D061107}" type="presParOf" srcId="{3DCBE61A-547B-4BF4-AFF1-101098D09443}" destId="{D8C5EA7B-1E39-4E48-9083-5BABBB746C5C}" srcOrd="1" destOrd="0" presId="urn:microsoft.com/office/officeart/2005/8/layout/orgChart1"/>
    <dgm:cxn modelId="{22E9FF9E-F1DF-4548-8316-811B095DB8BD}" type="presParOf" srcId="{BEF09583-7AB0-4473-9747-973EFC91AF96}" destId="{B1AC9D8F-696D-4594-9658-59A4ECD71CF3}" srcOrd="1" destOrd="0" presId="urn:microsoft.com/office/officeart/2005/8/layout/orgChart1"/>
    <dgm:cxn modelId="{1F1DA43B-E059-4FB3-BDD3-DBF5F7F0A5D8}" type="presParOf" srcId="{BEF09583-7AB0-4473-9747-973EFC91AF96}" destId="{7AA2134B-1FC8-4FAA-A0BD-0C8EDC78BFF1}" srcOrd="2" destOrd="0" presId="urn:microsoft.com/office/officeart/2005/8/layout/orgChart1"/>
    <dgm:cxn modelId="{9286280C-B982-4BF7-AF8B-869E6DD8BEB6}" type="presParOf" srcId="{B71287E6-F656-4802-9803-10C0842A6E84}" destId="{638C8F0B-D5F3-412A-9785-AA34617BACB9}" srcOrd="2" destOrd="0" presId="urn:microsoft.com/office/officeart/2005/8/layout/orgChart1"/>
    <dgm:cxn modelId="{E5C925EA-37E6-4641-8A4C-7B2F3D3C7B4F}" type="presParOf" srcId="{B71287E6-F656-4802-9803-10C0842A6E84}" destId="{28EC6433-76A0-4AA7-8BA0-8F5DB265B87B}" srcOrd="3" destOrd="0" presId="urn:microsoft.com/office/officeart/2005/8/layout/orgChart1"/>
    <dgm:cxn modelId="{3306086D-7B3A-492C-9A30-3F8D6BBDF70C}" type="presParOf" srcId="{28EC6433-76A0-4AA7-8BA0-8F5DB265B87B}" destId="{563403F5-C393-47AA-AEB9-BCCD898916EE}" srcOrd="0" destOrd="0" presId="urn:microsoft.com/office/officeart/2005/8/layout/orgChart1"/>
    <dgm:cxn modelId="{BBE9F747-A4CC-4F92-8FF8-16C7D75A0B2C}" type="presParOf" srcId="{563403F5-C393-47AA-AEB9-BCCD898916EE}" destId="{005BA347-466D-499B-83B2-78FE6F5A71BD}" srcOrd="0" destOrd="0" presId="urn:microsoft.com/office/officeart/2005/8/layout/orgChart1"/>
    <dgm:cxn modelId="{C0624CC9-9D04-4B53-84C4-218046817CB2}" type="presParOf" srcId="{563403F5-C393-47AA-AEB9-BCCD898916EE}" destId="{684F5763-2B94-4442-B09F-EA07ADC52BD2}" srcOrd="1" destOrd="0" presId="urn:microsoft.com/office/officeart/2005/8/layout/orgChart1"/>
    <dgm:cxn modelId="{BD3F3202-15D4-4FBF-AE19-6B9A694D42B8}" type="presParOf" srcId="{28EC6433-76A0-4AA7-8BA0-8F5DB265B87B}" destId="{F91359DD-7AF9-4EC6-871D-6F6497C5092F}" srcOrd="1" destOrd="0" presId="urn:microsoft.com/office/officeart/2005/8/layout/orgChart1"/>
    <dgm:cxn modelId="{7E17E4A7-0E55-4A1E-88A2-057D3FC2CDB2}" type="presParOf" srcId="{28EC6433-76A0-4AA7-8BA0-8F5DB265B87B}" destId="{F9782410-11D0-42FC-AF94-EDC9154D19C6}" srcOrd="2" destOrd="0" presId="urn:microsoft.com/office/officeart/2005/8/layout/orgChart1"/>
    <dgm:cxn modelId="{F31F04F6-C1CE-412B-9B1A-ADDC3397F17B}" type="presParOf" srcId="{70DFF10F-66F8-40F3-9B37-46AB0ADBB4BF}" destId="{2016765B-4001-4984-8A6F-D28CE7F70568}" srcOrd="2" destOrd="0" presId="urn:microsoft.com/office/officeart/2005/8/layout/orgChart1"/>
    <dgm:cxn modelId="{B5D7FDDE-44DF-48AE-8951-574E4890934E}" type="presParOf" srcId="{46CC6E73-C54E-436F-96B9-9CAEEC2457BE}" destId="{D0DFBEA6-2C9D-4539-9AE3-D26D9B5C0D1B}" srcOrd="2" destOrd="0" presId="urn:microsoft.com/office/officeart/2005/8/layout/orgChart1"/>
    <dgm:cxn modelId="{F8EB624E-9BA4-4D86-BD38-F02DD20F0541}" type="presParOf" srcId="{06161B43-9FF3-436C-87F4-E5B3C3959CE1}" destId="{21EA774F-30FD-4CF7-93D9-6D11FA90D5A6}" srcOrd="2" destOrd="0" presId="urn:microsoft.com/office/officeart/2005/8/layout/orgChart1"/>
    <dgm:cxn modelId="{1AD9EA77-78ED-40A1-ADE1-E63D2315AAB8}" type="presParOf" srcId="{D1A714F9-2B1C-4DB3-AC75-DDD385F96D22}" destId="{D4D00FDA-85D7-438C-AEDB-6868E7188915}" srcOrd="1" destOrd="0" presId="urn:microsoft.com/office/officeart/2005/8/layout/orgChart1"/>
    <dgm:cxn modelId="{08DA6620-0AE7-41CF-8975-0D7C82659540}" type="presParOf" srcId="{D4D00FDA-85D7-438C-AEDB-6868E7188915}" destId="{8430C604-9C0C-4FBF-A5F1-98FECBA3D099}" srcOrd="0" destOrd="0" presId="urn:microsoft.com/office/officeart/2005/8/layout/orgChart1"/>
    <dgm:cxn modelId="{1D6FB58C-5CD7-4D70-811D-91A179B5F2E2}" type="presParOf" srcId="{8430C604-9C0C-4FBF-A5F1-98FECBA3D099}" destId="{104DDDCB-6459-40F2-BC41-DBCFBE26B897}" srcOrd="0" destOrd="0" presId="urn:microsoft.com/office/officeart/2005/8/layout/orgChart1"/>
    <dgm:cxn modelId="{A6ED2CC2-1EDE-4B13-BE6B-FA63791F4E07}" type="presParOf" srcId="{8430C604-9C0C-4FBF-A5F1-98FECBA3D099}" destId="{63BACC11-C9B9-4FF3-8C88-0D0D3F6EAA78}" srcOrd="1" destOrd="0" presId="urn:microsoft.com/office/officeart/2005/8/layout/orgChart1"/>
    <dgm:cxn modelId="{C526625C-3E14-4669-9A3F-B9AD1A62C14E}" type="presParOf" srcId="{D4D00FDA-85D7-438C-AEDB-6868E7188915}" destId="{446E7F5C-71FC-4567-9728-624D4F5E4592}" srcOrd="1" destOrd="0" presId="urn:microsoft.com/office/officeart/2005/8/layout/orgChart1"/>
    <dgm:cxn modelId="{CF0F4727-7E2A-44C3-9E8A-EC30EDE6F2A3}" type="presParOf" srcId="{446E7F5C-71FC-4567-9728-624D4F5E4592}" destId="{E52C01A4-23E6-42E9-B356-AFC8C6F4A7C7}" srcOrd="0" destOrd="0" presId="urn:microsoft.com/office/officeart/2005/8/layout/orgChart1"/>
    <dgm:cxn modelId="{F3BB775F-84D8-49DC-80B9-573ABF0C5320}" type="presParOf" srcId="{446E7F5C-71FC-4567-9728-624D4F5E4592}" destId="{73FD0869-EE81-4B69-9916-5B1884D2C388}" srcOrd="1" destOrd="0" presId="urn:microsoft.com/office/officeart/2005/8/layout/orgChart1"/>
    <dgm:cxn modelId="{78EC1F1A-5436-471B-9841-DF86761AC5B5}" type="presParOf" srcId="{73FD0869-EE81-4B69-9916-5B1884D2C388}" destId="{5B0D9D22-8CE7-4D61-854C-599FC657EBBE}" srcOrd="0" destOrd="0" presId="urn:microsoft.com/office/officeart/2005/8/layout/orgChart1"/>
    <dgm:cxn modelId="{A6B23A3F-6614-458E-815C-36F8DD65B55E}" type="presParOf" srcId="{5B0D9D22-8CE7-4D61-854C-599FC657EBBE}" destId="{C9871ACC-7714-4C9F-81DB-9F43584A1A94}" srcOrd="0" destOrd="0" presId="urn:microsoft.com/office/officeart/2005/8/layout/orgChart1"/>
    <dgm:cxn modelId="{5FDF0241-1626-4E2E-B16E-B9877A7A9378}" type="presParOf" srcId="{5B0D9D22-8CE7-4D61-854C-599FC657EBBE}" destId="{A44C6C53-E624-47BF-812A-3906EBE6D691}" srcOrd="1" destOrd="0" presId="urn:microsoft.com/office/officeart/2005/8/layout/orgChart1"/>
    <dgm:cxn modelId="{16CCE255-71BC-492F-88BB-2D773EC9FF49}" type="presParOf" srcId="{73FD0869-EE81-4B69-9916-5B1884D2C388}" destId="{0FA3FE7A-1121-4B4E-BDBD-F8E6AB56094E}" srcOrd="1" destOrd="0" presId="urn:microsoft.com/office/officeart/2005/8/layout/orgChart1"/>
    <dgm:cxn modelId="{AE2EC97F-A211-4CC2-8F00-A10F44370730}" type="presParOf" srcId="{0FA3FE7A-1121-4B4E-BDBD-F8E6AB56094E}" destId="{DBFC1CD1-FFC9-4712-8F84-1299F2F4E11A}" srcOrd="0" destOrd="0" presId="urn:microsoft.com/office/officeart/2005/8/layout/orgChart1"/>
    <dgm:cxn modelId="{2C0AC7A3-6335-4740-9AE4-AFAA9C5DF829}" type="presParOf" srcId="{0FA3FE7A-1121-4B4E-BDBD-F8E6AB56094E}" destId="{527F3A78-2965-4D79-9E64-D6AB7B2596C7}" srcOrd="1" destOrd="0" presId="urn:microsoft.com/office/officeart/2005/8/layout/orgChart1"/>
    <dgm:cxn modelId="{CAA26FCB-6885-47BA-8592-D7B0459A03D7}" type="presParOf" srcId="{527F3A78-2965-4D79-9E64-D6AB7B2596C7}" destId="{19CC6156-1CDE-4249-B8F7-9A87EF9E7CBB}" srcOrd="0" destOrd="0" presId="urn:microsoft.com/office/officeart/2005/8/layout/orgChart1"/>
    <dgm:cxn modelId="{A53A55E1-243F-4493-824D-1BD3774BA990}" type="presParOf" srcId="{19CC6156-1CDE-4249-B8F7-9A87EF9E7CBB}" destId="{BE2CE8CA-506C-4595-AE56-E8EE01AB495F}" srcOrd="0" destOrd="0" presId="urn:microsoft.com/office/officeart/2005/8/layout/orgChart1"/>
    <dgm:cxn modelId="{FD7BC30C-0B87-472B-B4D5-2BEC85355822}" type="presParOf" srcId="{19CC6156-1CDE-4249-B8F7-9A87EF9E7CBB}" destId="{5543FA98-BDE0-4B4F-9732-ECED5E2A0583}" srcOrd="1" destOrd="0" presId="urn:microsoft.com/office/officeart/2005/8/layout/orgChart1"/>
    <dgm:cxn modelId="{16F4ED38-83A9-412E-89CC-25A49559DDBE}" type="presParOf" srcId="{527F3A78-2965-4D79-9E64-D6AB7B2596C7}" destId="{2840DE60-71EB-4FB5-93E9-DB8DB03460B3}" srcOrd="1" destOrd="0" presId="urn:microsoft.com/office/officeart/2005/8/layout/orgChart1"/>
    <dgm:cxn modelId="{F8A6A426-A016-406D-A6E3-51D2735B2E4D}" type="presParOf" srcId="{527F3A78-2965-4D79-9E64-D6AB7B2596C7}" destId="{2A5334DB-E2D5-4730-8089-D24FA1A50241}" srcOrd="2" destOrd="0" presId="urn:microsoft.com/office/officeart/2005/8/layout/orgChart1"/>
    <dgm:cxn modelId="{489EFB45-5DAC-4B94-89E9-AC042D19B5C4}" type="presParOf" srcId="{0FA3FE7A-1121-4B4E-BDBD-F8E6AB56094E}" destId="{3722D083-FCDA-40AE-915C-B9C4D2D9C91C}" srcOrd="2" destOrd="0" presId="urn:microsoft.com/office/officeart/2005/8/layout/orgChart1"/>
    <dgm:cxn modelId="{AF551756-3D0F-4A28-AD0E-B90DDD2E448C}" type="presParOf" srcId="{0FA3FE7A-1121-4B4E-BDBD-F8E6AB56094E}" destId="{6AA39635-11B8-433D-86AA-68B4F2BB4F93}" srcOrd="3" destOrd="0" presId="urn:microsoft.com/office/officeart/2005/8/layout/orgChart1"/>
    <dgm:cxn modelId="{409853D1-500F-4217-89A5-E8589B934189}" type="presParOf" srcId="{6AA39635-11B8-433D-86AA-68B4F2BB4F93}" destId="{A98A463C-33CD-4579-AD47-30B7745F777A}" srcOrd="0" destOrd="0" presId="urn:microsoft.com/office/officeart/2005/8/layout/orgChart1"/>
    <dgm:cxn modelId="{ADF2C3EF-CEC2-4659-A418-B4BCEB5CB7EB}" type="presParOf" srcId="{A98A463C-33CD-4579-AD47-30B7745F777A}" destId="{009772B8-04E8-4129-A9EF-931CE6B803DC}" srcOrd="0" destOrd="0" presId="urn:microsoft.com/office/officeart/2005/8/layout/orgChart1"/>
    <dgm:cxn modelId="{2F1D8306-BF94-4B65-B6F8-ACA28C53E59A}" type="presParOf" srcId="{A98A463C-33CD-4579-AD47-30B7745F777A}" destId="{D87BC99D-9104-41B0-896C-43CE9E29E634}" srcOrd="1" destOrd="0" presId="urn:microsoft.com/office/officeart/2005/8/layout/orgChart1"/>
    <dgm:cxn modelId="{CF4F6674-4E17-43B3-9E72-704397D8A423}" type="presParOf" srcId="{6AA39635-11B8-433D-86AA-68B4F2BB4F93}" destId="{D618C5FC-9DFD-4564-8843-36CEE39B6C1F}" srcOrd="1" destOrd="0" presId="urn:microsoft.com/office/officeart/2005/8/layout/orgChart1"/>
    <dgm:cxn modelId="{4B3B7464-FBB9-47DF-A86D-21269F051787}" type="presParOf" srcId="{6AA39635-11B8-433D-86AA-68B4F2BB4F93}" destId="{3F03BAB8-C0E2-4F59-968A-261C1F6DBDEB}" srcOrd="2" destOrd="0" presId="urn:microsoft.com/office/officeart/2005/8/layout/orgChart1"/>
    <dgm:cxn modelId="{322F9B41-8247-41F1-94B9-D3DCF0C52251}" type="presParOf" srcId="{73FD0869-EE81-4B69-9916-5B1884D2C388}" destId="{5D960A90-90A3-4549-98FF-116CE747350D}" srcOrd="2" destOrd="0" presId="urn:microsoft.com/office/officeart/2005/8/layout/orgChart1"/>
    <dgm:cxn modelId="{3770CFE4-7C1D-4B19-94F6-D01D24C566A3}" type="presParOf" srcId="{446E7F5C-71FC-4567-9728-624D4F5E4592}" destId="{7B009E0D-7E91-481C-9946-50058298385A}" srcOrd="2" destOrd="0" presId="urn:microsoft.com/office/officeart/2005/8/layout/orgChart1"/>
    <dgm:cxn modelId="{306D7B90-0D07-43F6-B4CB-F58CBDCDA027}" type="presParOf" srcId="{446E7F5C-71FC-4567-9728-624D4F5E4592}" destId="{060C2E18-5CDA-4BED-911D-74BB408893B0}" srcOrd="3" destOrd="0" presId="urn:microsoft.com/office/officeart/2005/8/layout/orgChart1"/>
    <dgm:cxn modelId="{B27D4F63-A977-4570-B9A7-CE7E1470DBDE}" type="presParOf" srcId="{060C2E18-5CDA-4BED-911D-74BB408893B0}" destId="{8CC659B5-B6E1-44D5-A45F-CFF97DE41168}" srcOrd="0" destOrd="0" presId="urn:microsoft.com/office/officeart/2005/8/layout/orgChart1"/>
    <dgm:cxn modelId="{9FD9FCF5-77AD-4CC8-B2CE-B11B3B0C8E42}" type="presParOf" srcId="{8CC659B5-B6E1-44D5-A45F-CFF97DE41168}" destId="{21DF3FE0-EF72-49FE-AC0F-9B8D9C415769}" srcOrd="0" destOrd="0" presId="urn:microsoft.com/office/officeart/2005/8/layout/orgChart1"/>
    <dgm:cxn modelId="{370B4655-B218-4729-ACF7-AE2097F4A7D9}" type="presParOf" srcId="{8CC659B5-B6E1-44D5-A45F-CFF97DE41168}" destId="{9767B01C-F872-4821-9A38-20B76C4C6804}" srcOrd="1" destOrd="0" presId="urn:microsoft.com/office/officeart/2005/8/layout/orgChart1"/>
    <dgm:cxn modelId="{2BC6A084-FF9F-41FF-A10A-EE55F6CD9839}" type="presParOf" srcId="{060C2E18-5CDA-4BED-911D-74BB408893B0}" destId="{B10B5063-7025-4D71-99A6-8EFD19089995}" srcOrd="1" destOrd="0" presId="urn:microsoft.com/office/officeart/2005/8/layout/orgChart1"/>
    <dgm:cxn modelId="{6F063C11-3002-420D-A0B3-CA00376E40CD}" type="presParOf" srcId="{060C2E18-5CDA-4BED-911D-74BB408893B0}" destId="{78CF1163-1A44-4469-BA5C-FD12DAB0078E}" srcOrd="2" destOrd="0" presId="urn:microsoft.com/office/officeart/2005/8/layout/orgChart1"/>
    <dgm:cxn modelId="{4F02F3CD-9477-4285-83B4-29CA68574E34}" type="presParOf" srcId="{D4D00FDA-85D7-438C-AEDB-6868E7188915}" destId="{EC37FC3B-E1BB-4BA6-9D02-03A69759ADB1}" srcOrd="2" destOrd="0" presId="urn:microsoft.com/office/officeart/2005/8/layout/orgChart1"/>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C93064-EA4D-4BED-951D-91CC83BB2380}">
      <dsp:nvSpPr>
        <dsp:cNvPr id="0" name=""/>
        <dsp:cNvSpPr/>
      </dsp:nvSpPr>
      <dsp:spPr>
        <a:xfrm>
          <a:off x="12104454" y="1407053"/>
          <a:ext cx="1546446" cy="536782"/>
        </a:xfrm>
        <a:custGeom>
          <a:avLst/>
          <a:gdLst/>
          <a:ahLst/>
          <a:cxnLst/>
          <a:rect l="0" t="0" r="0" b="0"/>
          <a:pathLst>
            <a:path>
              <a:moveTo>
                <a:pt x="0" y="0"/>
              </a:moveTo>
              <a:lnTo>
                <a:pt x="0" y="268391"/>
              </a:lnTo>
              <a:lnTo>
                <a:pt x="1546446" y="268391"/>
              </a:lnTo>
              <a:lnTo>
                <a:pt x="1546446" y="536782"/>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22D083-FCDA-40AE-915C-B9C4D2D9C91C}">
      <dsp:nvSpPr>
        <dsp:cNvPr id="0" name=""/>
        <dsp:cNvSpPr/>
      </dsp:nvSpPr>
      <dsp:spPr>
        <a:xfrm>
          <a:off x="9535564" y="3221891"/>
          <a:ext cx="383416" cy="2990648"/>
        </a:xfrm>
        <a:custGeom>
          <a:avLst/>
          <a:gdLst/>
          <a:ahLst/>
          <a:cxnLst/>
          <a:rect l="0" t="0" r="0" b="0"/>
          <a:pathLst>
            <a:path>
              <a:moveTo>
                <a:pt x="0" y="0"/>
              </a:moveTo>
              <a:lnTo>
                <a:pt x="0" y="2990648"/>
              </a:lnTo>
              <a:lnTo>
                <a:pt x="383416" y="2990648"/>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BFC1CD1-FFC9-4712-8F84-1299F2F4E11A}">
      <dsp:nvSpPr>
        <dsp:cNvPr id="0" name=""/>
        <dsp:cNvSpPr/>
      </dsp:nvSpPr>
      <dsp:spPr>
        <a:xfrm>
          <a:off x="9535564" y="3221891"/>
          <a:ext cx="383416" cy="1175810"/>
        </a:xfrm>
        <a:custGeom>
          <a:avLst/>
          <a:gdLst/>
          <a:ahLst/>
          <a:cxnLst/>
          <a:rect l="0" t="0" r="0" b="0"/>
          <a:pathLst>
            <a:path>
              <a:moveTo>
                <a:pt x="0" y="0"/>
              </a:moveTo>
              <a:lnTo>
                <a:pt x="0" y="1175810"/>
              </a:lnTo>
              <a:lnTo>
                <a:pt x="383416" y="1175810"/>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52C01A4-23E6-42E9-B356-AFC8C6F4A7C7}">
      <dsp:nvSpPr>
        <dsp:cNvPr id="0" name=""/>
        <dsp:cNvSpPr/>
      </dsp:nvSpPr>
      <dsp:spPr>
        <a:xfrm>
          <a:off x="10558007" y="1407053"/>
          <a:ext cx="1546446" cy="536782"/>
        </a:xfrm>
        <a:custGeom>
          <a:avLst/>
          <a:gdLst/>
          <a:ahLst/>
          <a:cxnLst/>
          <a:rect l="0" t="0" r="0" b="0"/>
          <a:pathLst>
            <a:path>
              <a:moveTo>
                <a:pt x="1546446" y="0"/>
              </a:moveTo>
              <a:lnTo>
                <a:pt x="1546446" y="268391"/>
              </a:lnTo>
              <a:lnTo>
                <a:pt x="0" y="268391"/>
              </a:lnTo>
              <a:lnTo>
                <a:pt x="0" y="536782"/>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38C8F0B-D5F3-412A-9785-AA34617BACB9}">
      <dsp:nvSpPr>
        <dsp:cNvPr id="0" name=""/>
        <dsp:cNvSpPr/>
      </dsp:nvSpPr>
      <dsp:spPr>
        <a:xfrm>
          <a:off x="6442671" y="5036728"/>
          <a:ext cx="383416" cy="2990648"/>
        </a:xfrm>
        <a:custGeom>
          <a:avLst/>
          <a:gdLst/>
          <a:ahLst/>
          <a:cxnLst/>
          <a:rect l="0" t="0" r="0" b="0"/>
          <a:pathLst>
            <a:path>
              <a:moveTo>
                <a:pt x="0" y="0"/>
              </a:moveTo>
              <a:lnTo>
                <a:pt x="0" y="2990648"/>
              </a:lnTo>
              <a:lnTo>
                <a:pt x="383416" y="2990648"/>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945624-2D49-4C39-A0D6-779BAD174333}">
      <dsp:nvSpPr>
        <dsp:cNvPr id="0" name=""/>
        <dsp:cNvSpPr/>
      </dsp:nvSpPr>
      <dsp:spPr>
        <a:xfrm>
          <a:off x="6442671" y="5036728"/>
          <a:ext cx="383416" cy="1175810"/>
        </a:xfrm>
        <a:custGeom>
          <a:avLst/>
          <a:gdLst/>
          <a:ahLst/>
          <a:cxnLst/>
          <a:rect l="0" t="0" r="0" b="0"/>
          <a:pathLst>
            <a:path>
              <a:moveTo>
                <a:pt x="0" y="0"/>
              </a:moveTo>
              <a:lnTo>
                <a:pt x="0" y="1175810"/>
              </a:lnTo>
              <a:lnTo>
                <a:pt x="383416" y="1175810"/>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34B441-976C-4958-B6DA-533B609801E9}">
      <dsp:nvSpPr>
        <dsp:cNvPr id="0" name=""/>
        <dsp:cNvSpPr/>
      </dsp:nvSpPr>
      <dsp:spPr>
        <a:xfrm>
          <a:off x="5918669" y="3221891"/>
          <a:ext cx="1546446" cy="536782"/>
        </a:xfrm>
        <a:custGeom>
          <a:avLst/>
          <a:gdLst/>
          <a:ahLst/>
          <a:cxnLst/>
          <a:rect l="0" t="0" r="0" b="0"/>
          <a:pathLst>
            <a:path>
              <a:moveTo>
                <a:pt x="0" y="0"/>
              </a:moveTo>
              <a:lnTo>
                <a:pt x="0" y="268391"/>
              </a:lnTo>
              <a:lnTo>
                <a:pt x="1546446" y="268391"/>
              </a:lnTo>
              <a:lnTo>
                <a:pt x="1546446" y="536782"/>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69FE105-5B72-4CD8-9529-16313EFBF722}">
      <dsp:nvSpPr>
        <dsp:cNvPr id="0" name=""/>
        <dsp:cNvSpPr/>
      </dsp:nvSpPr>
      <dsp:spPr>
        <a:xfrm>
          <a:off x="4372223" y="3221891"/>
          <a:ext cx="1546446" cy="536782"/>
        </a:xfrm>
        <a:custGeom>
          <a:avLst/>
          <a:gdLst/>
          <a:ahLst/>
          <a:cxnLst/>
          <a:rect l="0" t="0" r="0" b="0"/>
          <a:pathLst>
            <a:path>
              <a:moveTo>
                <a:pt x="1546446" y="0"/>
              </a:moveTo>
              <a:lnTo>
                <a:pt x="1546446" y="268391"/>
              </a:lnTo>
              <a:lnTo>
                <a:pt x="0" y="268391"/>
              </a:lnTo>
              <a:lnTo>
                <a:pt x="0" y="536782"/>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C91B0E5-00CE-4838-8C82-998F1C1D0590}">
      <dsp:nvSpPr>
        <dsp:cNvPr id="0" name=""/>
        <dsp:cNvSpPr/>
      </dsp:nvSpPr>
      <dsp:spPr>
        <a:xfrm>
          <a:off x="3598999" y="1407053"/>
          <a:ext cx="2319669" cy="536782"/>
        </a:xfrm>
        <a:custGeom>
          <a:avLst/>
          <a:gdLst/>
          <a:ahLst/>
          <a:cxnLst/>
          <a:rect l="0" t="0" r="0" b="0"/>
          <a:pathLst>
            <a:path>
              <a:moveTo>
                <a:pt x="0" y="0"/>
              </a:moveTo>
              <a:lnTo>
                <a:pt x="0" y="268391"/>
              </a:lnTo>
              <a:lnTo>
                <a:pt x="2319669" y="268391"/>
              </a:lnTo>
              <a:lnTo>
                <a:pt x="2319669" y="536782"/>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EE8D2BB-24D5-426C-9E68-25100FADFA0D}">
      <dsp:nvSpPr>
        <dsp:cNvPr id="0" name=""/>
        <dsp:cNvSpPr/>
      </dsp:nvSpPr>
      <dsp:spPr>
        <a:xfrm>
          <a:off x="256886" y="5036728"/>
          <a:ext cx="383416" cy="2990648"/>
        </a:xfrm>
        <a:custGeom>
          <a:avLst/>
          <a:gdLst/>
          <a:ahLst/>
          <a:cxnLst/>
          <a:rect l="0" t="0" r="0" b="0"/>
          <a:pathLst>
            <a:path>
              <a:moveTo>
                <a:pt x="0" y="0"/>
              </a:moveTo>
              <a:lnTo>
                <a:pt x="0" y="2990648"/>
              </a:lnTo>
              <a:lnTo>
                <a:pt x="383416" y="2990648"/>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55A1888-BE9E-4465-B074-2F18DBB52322}">
      <dsp:nvSpPr>
        <dsp:cNvPr id="0" name=""/>
        <dsp:cNvSpPr/>
      </dsp:nvSpPr>
      <dsp:spPr>
        <a:xfrm>
          <a:off x="256886" y="5036728"/>
          <a:ext cx="383416" cy="1175810"/>
        </a:xfrm>
        <a:custGeom>
          <a:avLst/>
          <a:gdLst/>
          <a:ahLst/>
          <a:cxnLst/>
          <a:rect l="0" t="0" r="0" b="0"/>
          <a:pathLst>
            <a:path>
              <a:moveTo>
                <a:pt x="0" y="0"/>
              </a:moveTo>
              <a:lnTo>
                <a:pt x="0" y="1175810"/>
              </a:lnTo>
              <a:lnTo>
                <a:pt x="383416" y="1175810"/>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F1C7CC7-FCB7-4C6E-B049-3E4AFF4C8601}">
      <dsp:nvSpPr>
        <dsp:cNvPr id="0" name=""/>
        <dsp:cNvSpPr/>
      </dsp:nvSpPr>
      <dsp:spPr>
        <a:xfrm>
          <a:off x="1233610" y="3153834"/>
          <a:ext cx="91440" cy="604839"/>
        </a:xfrm>
        <a:custGeom>
          <a:avLst/>
          <a:gdLst/>
          <a:ahLst/>
          <a:cxnLst/>
          <a:rect l="0" t="0" r="0" b="0"/>
          <a:pathLst>
            <a:path>
              <a:moveTo>
                <a:pt x="100701" y="0"/>
              </a:moveTo>
              <a:lnTo>
                <a:pt x="100701" y="336447"/>
              </a:lnTo>
              <a:lnTo>
                <a:pt x="45720" y="336447"/>
              </a:lnTo>
              <a:lnTo>
                <a:pt x="45720" y="604839"/>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05F83E-A6F2-41EA-9001-220232202D47}">
      <dsp:nvSpPr>
        <dsp:cNvPr id="0" name=""/>
        <dsp:cNvSpPr/>
      </dsp:nvSpPr>
      <dsp:spPr>
        <a:xfrm>
          <a:off x="1334312" y="1407053"/>
          <a:ext cx="2264687" cy="468726"/>
        </a:xfrm>
        <a:custGeom>
          <a:avLst/>
          <a:gdLst/>
          <a:ahLst/>
          <a:cxnLst/>
          <a:rect l="0" t="0" r="0" b="0"/>
          <a:pathLst>
            <a:path>
              <a:moveTo>
                <a:pt x="2264687" y="0"/>
              </a:moveTo>
              <a:lnTo>
                <a:pt x="2264687" y="200335"/>
              </a:lnTo>
              <a:lnTo>
                <a:pt x="0" y="200335"/>
              </a:lnTo>
              <a:lnTo>
                <a:pt x="0" y="468726"/>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EABEDFB-3DEA-4640-864D-0DFA9426DA1C}">
      <dsp:nvSpPr>
        <dsp:cNvPr id="0" name=""/>
        <dsp:cNvSpPr/>
      </dsp:nvSpPr>
      <dsp:spPr>
        <a:xfrm>
          <a:off x="2320945" y="128998"/>
          <a:ext cx="2556109" cy="1278054"/>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nb-NO" sz="2100" kern="1200"/>
            <a:t>FAST utført</a:t>
          </a:r>
        </a:p>
        <a:p>
          <a:pPr marL="0" lvl="0" indent="0" algn="ctr" defTabSz="933450">
            <a:lnSpc>
              <a:spcPct val="90000"/>
            </a:lnSpc>
            <a:spcBef>
              <a:spcPct val="0"/>
            </a:spcBef>
            <a:spcAft>
              <a:spcPct val="35000"/>
            </a:spcAft>
            <a:buNone/>
          </a:pPr>
          <a:r>
            <a:rPr lang="nb-NO" sz="2100" kern="1200"/>
            <a:t>n=</a:t>
          </a:r>
          <a:r>
            <a:rPr lang="nb-NO" sz="2100" b="0" i="0" u="none" kern="1200"/>
            <a:t>103 / 37%</a:t>
          </a:r>
          <a:endParaRPr lang="nb-NO" sz="2100" kern="1200"/>
        </a:p>
      </dsp:txBody>
      <dsp:txXfrm>
        <a:off x="2320945" y="128998"/>
        <a:ext cx="2556109" cy="1278054"/>
      </dsp:txXfrm>
    </dsp:sp>
    <dsp:sp modelId="{C728D7AC-B42C-4D84-9F73-C799473C5DD8}">
      <dsp:nvSpPr>
        <dsp:cNvPr id="0" name=""/>
        <dsp:cNvSpPr/>
      </dsp:nvSpPr>
      <dsp:spPr>
        <a:xfrm>
          <a:off x="56257" y="1875779"/>
          <a:ext cx="2556109" cy="1278054"/>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nb-NO" sz="2100" kern="1200"/>
            <a:t>Funn FAST</a:t>
          </a:r>
        </a:p>
        <a:p>
          <a:pPr marL="0" lvl="0" indent="0" algn="ctr" defTabSz="933450">
            <a:lnSpc>
              <a:spcPct val="90000"/>
            </a:lnSpc>
            <a:spcBef>
              <a:spcPct val="0"/>
            </a:spcBef>
            <a:spcAft>
              <a:spcPct val="35000"/>
            </a:spcAft>
            <a:buNone/>
          </a:pPr>
          <a:r>
            <a:rPr lang="nb-NO" sz="2100" kern="1200"/>
            <a:t>n=3 / 3%</a:t>
          </a:r>
        </a:p>
      </dsp:txBody>
      <dsp:txXfrm>
        <a:off x="56257" y="1875779"/>
        <a:ext cx="2556109" cy="1278054"/>
      </dsp:txXfrm>
    </dsp:sp>
    <dsp:sp modelId="{FFF06BD6-81A3-4425-B2D9-C95848F5F074}">
      <dsp:nvSpPr>
        <dsp:cNvPr id="0" name=""/>
        <dsp:cNvSpPr/>
      </dsp:nvSpPr>
      <dsp:spPr>
        <a:xfrm>
          <a:off x="1275" y="3758674"/>
          <a:ext cx="2556109" cy="1278054"/>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nb-NO" sz="2100" kern="1200" dirty="0"/>
            <a:t>Utført </a:t>
          </a:r>
          <a:r>
            <a:rPr lang="nb-NO" sz="2100" kern="1200" dirty="0" err="1"/>
            <a:t>CTa</a:t>
          </a:r>
          <a:r>
            <a:rPr lang="nb-NO" sz="2100" kern="1200" dirty="0"/>
            <a:t> </a:t>
          </a:r>
        </a:p>
        <a:p>
          <a:pPr marL="0" lvl="0" indent="0" algn="ctr" defTabSz="933450">
            <a:lnSpc>
              <a:spcPct val="90000"/>
            </a:lnSpc>
            <a:spcBef>
              <a:spcPct val="0"/>
            </a:spcBef>
            <a:spcAft>
              <a:spcPct val="35000"/>
            </a:spcAft>
            <a:buNone/>
          </a:pPr>
          <a:r>
            <a:rPr lang="nb-NO" sz="2100" kern="1200" dirty="0"/>
            <a:t>n=3 / 100%</a:t>
          </a:r>
        </a:p>
      </dsp:txBody>
      <dsp:txXfrm>
        <a:off x="1275" y="3758674"/>
        <a:ext cx="2556109" cy="1278054"/>
      </dsp:txXfrm>
    </dsp:sp>
    <dsp:sp modelId="{A04BE559-7FE0-41B9-BE65-5C03DE25282B}">
      <dsp:nvSpPr>
        <dsp:cNvPr id="0" name=""/>
        <dsp:cNvSpPr/>
      </dsp:nvSpPr>
      <dsp:spPr>
        <a:xfrm>
          <a:off x="640303" y="5573511"/>
          <a:ext cx="2556109" cy="1278054"/>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nb-NO" sz="2100" kern="1200"/>
            <a:t>Funn CTa (Sann syke pasienter) </a:t>
          </a:r>
        </a:p>
        <a:p>
          <a:pPr marL="0" lvl="0" indent="0" algn="ctr" defTabSz="933450">
            <a:lnSpc>
              <a:spcPct val="90000"/>
            </a:lnSpc>
            <a:spcBef>
              <a:spcPct val="0"/>
            </a:spcBef>
            <a:spcAft>
              <a:spcPct val="35000"/>
            </a:spcAft>
            <a:buNone/>
          </a:pPr>
          <a:r>
            <a:rPr lang="nb-NO" sz="2100" kern="1200"/>
            <a:t>n=2 / 66%</a:t>
          </a:r>
        </a:p>
      </dsp:txBody>
      <dsp:txXfrm>
        <a:off x="640303" y="5573511"/>
        <a:ext cx="2556109" cy="1278054"/>
      </dsp:txXfrm>
    </dsp:sp>
    <dsp:sp modelId="{D6646D4C-AFFD-44A9-BD8C-470C66DEB385}">
      <dsp:nvSpPr>
        <dsp:cNvPr id="0" name=""/>
        <dsp:cNvSpPr/>
      </dsp:nvSpPr>
      <dsp:spPr>
        <a:xfrm>
          <a:off x="640303" y="7388349"/>
          <a:ext cx="2556109" cy="1278054"/>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nb-NO" sz="2100" kern="1200"/>
            <a:t>Ikke funn CTa (Falsk positive pasienter) </a:t>
          </a:r>
        </a:p>
        <a:p>
          <a:pPr marL="0" lvl="0" indent="0" algn="ctr" defTabSz="933450">
            <a:lnSpc>
              <a:spcPct val="90000"/>
            </a:lnSpc>
            <a:spcBef>
              <a:spcPct val="0"/>
            </a:spcBef>
            <a:spcAft>
              <a:spcPct val="35000"/>
            </a:spcAft>
            <a:buNone/>
          </a:pPr>
          <a:r>
            <a:rPr lang="nb-NO" sz="2100" kern="1200"/>
            <a:t>n=1 / 33% **</a:t>
          </a:r>
        </a:p>
      </dsp:txBody>
      <dsp:txXfrm>
        <a:off x="640303" y="7388349"/>
        <a:ext cx="2556109" cy="1278054"/>
      </dsp:txXfrm>
    </dsp:sp>
    <dsp:sp modelId="{2B2F0F6B-5C87-4958-A465-63BFAE8CD437}">
      <dsp:nvSpPr>
        <dsp:cNvPr id="0" name=""/>
        <dsp:cNvSpPr/>
      </dsp:nvSpPr>
      <dsp:spPr>
        <a:xfrm>
          <a:off x="4640614" y="1943836"/>
          <a:ext cx="2556109" cy="1278054"/>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nb-NO" sz="2100" kern="1200"/>
            <a:t>Ikke funn FAST </a:t>
          </a:r>
        </a:p>
        <a:p>
          <a:pPr marL="0" lvl="0" indent="0" algn="ctr" defTabSz="933450">
            <a:lnSpc>
              <a:spcPct val="90000"/>
            </a:lnSpc>
            <a:spcBef>
              <a:spcPct val="0"/>
            </a:spcBef>
            <a:spcAft>
              <a:spcPct val="35000"/>
            </a:spcAft>
            <a:buNone/>
          </a:pPr>
          <a:r>
            <a:rPr lang="nb-NO" sz="2100" kern="1200"/>
            <a:t>n=100 / 97%</a:t>
          </a:r>
        </a:p>
      </dsp:txBody>
      <dsp:txXfrm>
        <a:off x="4640614" y="1943836"/>
        <a:ext cx="2556109" cy="1278054"/>
      </dsp:txXfrm>
    </dsp:sp>
    <dsp:sp modelId="{CFFE265F-D73D-440C-B72E-89D3E13B2A74}">
      <dsp:nvSpPr>
        <dsp:cNvPr id="0" name=""/>
        <dsp:cNvSpPr/>
      </dsp:nvSpPr>
      <dsp:spPr>
        <a:xfrm>
          <a:off x="3094168" y="3758674"/>
          <a:ext cx="2556109" cy="1278054"/>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nb-NO" sz="2100" kern="1200"/>
            <a:t>Ikke CTa </a:t>
          </a:r>
        </a:p>
        <a:p>
          <a:pPr marL="0" lvl="0" indent="0" algn="ctr" defTabSz="933450">
            <a:lnSpc>
              <a:spcPct val="90000"/>
            </a:lnSpc>
            <a:spcBef>
              <a:spcPct val="0"/>
            </a:spcBef>
            <a:spcAft>
              <a:spcPct val="35000"/>
            </a:spcAft>
            <a:buNone/>
          </a:pPr>
          <a:r>
            <a:rPr lang="nb-NO" sz="2100" kern="1200"/>
            <a:t>n= 48 / 48% </a:t>
          </a:r>
        </a:p>
      </dsp:txBody>
      <dsp:txXfrm>
        <a:off x="3094168" y="3758674"/>
        <a:ext cx="2556109" cy="1278054"/>
      </dsp:txXfrm>
    </dsp:sp>
    <dsp:sp modelId="{C6964271-7168-4A3A-AB66-A49B6A05A043}">
      <dsp:nvSpPr>
        <dsp:cNvPr id="0" name=""/>
        <dsp:cNvSpPr/>
      </dsp:nvSpPr>
      <dsp:spPr>
        <a:xfrm>
          <a:off x="6187060" y="3758674"/>
          <a:ext cx="2556109" cy="1278054"/>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nb-NO" sz="2100" kern="1200"/>
            <a:t>Utført CTa </a:t>
          </a:r>
        </a:p>
        <a:p>
          <a:pPr marL="0" lvl="0" indent="0" algn="ctr" defTabSz="933450">
            <a:lnSpc>
              <a:spcPct val="90000"/>
            </a:lnSpc>
            <a:spcBef>
              <a:spcPct val="0"/>
            </a:spcBef>
            <a:spcAft>
              <a:spcPct val="35000"/>
            </a:spcAft>
            <a:buNone/>
          </a:pPr>
          <a:r>
            <a:rPr lang="nb-NO" sz="2100" kern="1200"/>
            <a:t>n=52 / 52%</a:t>
          </a:r>
        </a:p>
      </dsp:txBody>
      <dsp:txXfrm>
        <a:off x="6187060" y="3758674"/>
        <a:ext cx="2556109" cy="1278054"/>
      </dsp:txXfrm>
    </dsp:sp>
    <dsp:sp modelId="{E1DC44EE-4FB5-4A9E-B2EC-F089B887CB1F}">
      <dsp:nvSpPr>
        <dsp:cNvPr id="0" name=""/>
        <dsp:cNvSpPr/>
      </dsp:nvSpPr>
      <dsp:spPr>
        <a:xfrm>
          <a:off x="6826088" y="5573511"/>
          <a:ext cx="2556109" cy="1278054"/>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nb-NO" sz="2100" kern="1200"/>
            <a:t>Funn CTa  (Falsk negative pasienter) </a:t>
          </a:r>
        </a:p>
        <a:p>
          <a:pPr marL="0" lvl="0" indent="0" algn="ctr" defTabSz="933450">
            <a:lnSpc>
              <a:spcPct val="90000"/>
            </a:lnSpc>
            <a:spcBef>
              <a:spcPct val="0"/>
            </a:spcBef>
            <a:spcAft>
              <a:spcPct val="35000"/>
            </a:spcAft>
            <a:buNone/>
          </a:pPr>
          <a:r>
            <a:rPr lang="nb-NO" sz="2100" kern="1200"/>
            <a:t>n=0 / 0%</a:t>
          </a:r>
        </a:p>
      </dsp:txBody>
      <dsp:txXfrm>
        <a:off x="6826088" y="5573511"/>
        <a:ext cx="2556109" cy="1278054"/>
      </dsp:txXfrm>
    </dsp:sp>
    <dsp:sp modelId="{005BA347-466D-499B-83B2-78FE6F5A71BD}">
      <dsp:nvSpPr>
        <dsp:cNvPr id="0" name=""/>
        <dsp:cNvSpPr/>
      </dsp:nvSpPr>
      <dsp:spPr>
        <a:xfrm>
          <a:off x="6826088" y="7388349"/>
          <a:ext cx="2556109" cy="1278054"/>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nb-NO" sz="2100" kern="1200"/>
            <a:t>Ikke Funn CTa (Sann friske pasienter) </a:t>
          </a:r>
        </a:p>
        <a:p>
          <a:pPr marL="0" lvl="0" indent="0" algn="ctr" defTabSz="933450">
            <a:lnSpc>
              <a:spcPct val="90000"/>
            </a:lnSpc>
            <a:spcBef>
              <a:spcPct val="0"/>
            </a:spcBef>
            <a:spcAft>
              <a:spcPct val="35000"/>
            </a:spcAft>
            <a:buNone/>
          </a:pPr>
          <a:r>
            <a:rPr lang="nb-NO" sz="2100" kern="1200"/>
            <a:t>n=52 / 100%</a:t>
          </a:r>
        </a:p>
      </dsp:txBody>
      <dsp:txXfrm>
        <a:off x="6826088" y="7388349"/>
        <a:ext cx="2556109" cy="1278054"/>
      </dsp:txXfrm>
    </dsp:sp>
    <dsp:sp modelId="{104DDDCB-6459-40F2-BC41-DBCFBE26B897}">
      <dsp:nvSpPr>
        <dsp:cNvPr id="0" name=""/>
        <dsp:cNvSpPr/>
      </dsp:nvSpPr>
      <dsp:spPr>
        <a:xfrm>
          <a:off x="10826399" y="128998"/>
          <a:ext cx="2556109" cy="1278054"/>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nb-NO" sz="2100" kern="1200"/>
            <a:t>FAST  ikke utført </a:t>
          </a:r>
        </a:p>
        <a:p>
          <a:pPr marL="0" lvl="0" indent="0" algn="ctr" defTabSz="933450">
            <a:lnSpc>
              <a:spcPct val="90000"/>
            </a:lnSpc>
            <a:spcBef>
              <a:spcPct val="0"/>
            </a:spcBef>
            <a:spcAft>
              <a:spcPct val="35000"/>
            </a:spcAft>
            <a:buNone/>
          </a:pPr>
          <a:r>
            <a:rPr lang="nb-NO" sz="2100" kern="1200"/>
            <a:t> n=177 / 63%</a:t>
          </a:r>
        </a:p>
      </dsp:txBody>
      <dsp:txXfrm>
        <a:off x="10826399" y="128998"/>
        <a:ext cx="2556109" cy="1278054"/>
      </dsp:txXfrm>
    </dsp:sp>
    <dsp:sp modelId="{C9871ACC-7714-4C9F-81DB-9F43584A1A94}">
      <dsp:nvSpPr>
        <dsp:cNvPr id="0" name=""/>
        <dsp:cNvSpPr/>
      </dsp:nvSpPr>
      <dsp:spPr>
        <a:xfrm>
          <a:off x="9279953" y="1943836"/>
          <a:ext cx="2556109" cy="1278054"/>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nb-NO" sz="2100" kern="1200"/>
            <a:t>Utført CTa </a:t>
          </a:r>
        </a:p>
        <a:p>
          <a:pPr marL="0" lvl="0" indent="0" algn="ctr" defTabSz="933450">
            <a:lnSpc>
              <a:spcPct val="90000"/>
            </a:lnSpc>
            <a:spcBef>
              <a:spcPct val="0"/>
            </a:spcBef>
            <a:spcAft>
              <a:spcPct val="35000"/>
            </a:spcAft>
            <a:buNone/>
          </a:pPr>
          <a:r>
            <a:rPr lang="nb-NO" sz="2100" kern="1200"/>
            <a:t>n=121 / 68%</a:t>
          </a:r>
        </a:p>
      </dsp:txBody>
      <dsp:txXfrm>
        <a:off x="9279953" y="1943836"/>
        <a:ext cx="2556109" cy="1278054"/>
      </dsp:txXfrm>
    </dsp:sp>
    <dsp:sp modelId="{BE2CE8CA-506C-4595-AE56-E8EE01AB495F}">
      <dsp:nvSpPr>
        <dsp:cNvPr id="0" name=""/>
        <dsp:cNvSpPr/>
      </dsp:nvSpPr>
      <dsp:spPr>
        <a:xfrm>
          <a:off x="9918980" y="3758674"/>
          <a:ext cx="2556109" cy="1278054"/>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nb-NO" sz="2100" kern="1200"/>
            <a:t>Funn CTa </a:t>
          </a:r>
        </a:p>
        <a:p>
          <a:pPr marL="0" lvl="0" indent="0" algn="ctr" defTabSz="933450">
            <a:lnSpc>
              <a:spcPct val="90000"/>
            </a:lnSpc>
            <a:spcBef>
              <a:spcPct val="0"/>
            </a:spcBef>
            <a:spcAft>
              <a:spcPct val="35000"/>
            </a:spcAft>
            <a:buNone/>
          </a:pPr>
          <a:r>
            <a:rPr lang="nb-NO" sz="2100" kern="1200"/>
            <a:t>n=7 / 4%</a:t>
          </a:r>
        </a:p>
      </dsp:txBody>
      <dsp:txXfrm>
        <a:off x="9918980" y="3758674"/>
        <a:ext cx="2556109" cy="1278054"/>
      </dsp:txXfrm>
    </dsp:sp>
    <dsp:sp modelId="{009772B8-04E8-4129-A9EF-931CE6B803DC}">
      <dsp:nvSpPr>
        <dsp:cNvPr id="0" name=""/>
        <dsp:cNvSpPr/>
      </dsp:nvSpPr>
      <dsp:spPr>
        <a:xfrm>
          <a:off x="9918980" y="5573511"/>
          <a:ext cx="2556109" cy="1278054"/>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nb-NO" sz="2100" kern="1200"/>
            <a:t>Ikke funn CTa </a:t>
          </a:r>
        </a:p>
        <a:p>
          <a:pPr marL="0" lvl="0" indent="0" algn="ctr" defTabSz="933450">
            <a:lnSpc>
              <a:spcPct val="90000"/>
            </a:lnSpc>
            <a:spcBef>
              <a:spcPct val="0"/>
            </a:spcBef>
            <a:spcAft>
              <a:spcPct val="35000"/>
            </a:spcAft>
            <a:buNone/>
          </a:pPr>
          <a:r>
            <a:rPr lang="nb-NO" sz="2100" kern="1200"/>
            <a:t>n= 114 / 64%</a:t>
          </a:r>
        </a:p>
      </dsp:txBody>
      <dsp:txXfrm>
        <a:off x="9918980" y="5573511"/>
        <a:ext cx="2556109" cy="1278054"/>
      </dsp:txXfrm>
    </dsp:sp>
    <dsp:sp modelId="{ABB3AA8C-9C6F-4ECD-A5D6-0F75C315DAE2}">
      <dsp:nvSpPr>
        <dsp:cNvPr id="0" name=""/>
        <dsp:cNvSpPr/>
      </dsp:nvSpPr>
      <dsp:spPr>
        <a:xfrm>
          <a:off x="12372845" y="1943836"/>
          <a:ext cx="2556109" cy="1278054"/>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nb-NO" sz="2100" kern="1200"/>
            <a:t>Ikke utført CTa </a:t>
          </a:r>
        </a:p>
        <a:p>
          <a:pPr marL="0" lvl="0" indent="0" algn="ctr" defTabSz="933450">
            <a:lnSpc>
              <a:spcPct val="90000"/>
            </a:lnSpc>
            <a:spcBef>
              <a:spcPct val="0"/>
            </a:spcBef>
            <a:spcAft>
              <a:spcPct val="35000"/>
            </a:spcAft>
            <a:buNone/>
          </a:pPr>
          <a:r>
            <a:rPr lang="nb-NO" sz="2100" kern="1200"/>
            <a:t>n=56 / 32%</a:t>
          </a:r>
        </a:p>
      </dsp:txBody>
      <dsp:txXfrm>
        <a:off x="12372845" y="1943836"/>
        <a:ext cx="2556109" cy="12780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009E0D-7E91-481C-9946-50058298385A}">
      <dsp:nvSpPr>
        <dsp:cNvPr id="0" name=""/>
        <dsp:cNvSpPr/>
      </dsp:nvSpPr>
      <dsp:spPr>
        <a:xfrm>
          <a:off x="12220662" y="1364740"/>
          <a:ext cx="1483044" cy="514775"/>
        </a:xfrm>
        <a:custGeom>
          <a:avLst/>
          <a:gdLst/>
          <a:ahLst/>
          <a:cxnLst/>
          <a:rect l="0" t="0" r="0" b="0"/>
          <a:pathLst>
            <a:path>
              <a:moveTo>
                <a:pt x="0" y="0"/>
              </a:moveTo>
              <a:lnTo>
                <a:pt x="0" y="257387"/>
              </a:lnTo>
              <a:lnTo>
                <a:pt x="1483044" y="257387"/>
              </a:lnTo>
              <a:lnTo>
                <a:pt x="1483044" y="514775"/>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22D083-FCDA-40AE-915C-B9C4D2D9C91C}">
      <dsp:nvSpPr>
        <dsp:cNvPr id="0" name=""/>
        <dsp:cNvSpPr/>
      </dsp:nvSpPr>
      <dsp:spPr>
        <a:xfrm>
          <a:off x="9757093" y="3105173"/>
          <a:ext cx="367697" cy="2868036"/>
        </a:xfrm>
        <a:custGeom>
          <a:avLst/>
          <a:gdLst/>
          <a:ahLst/>
          <a:cxnLst/>
          <a:rect l="0" t="0" r="0" b="0"/>
          <a:pathLst>
            <a:path>
              <a:moveTo>
                <a:pt x="0" y="0"/>
              </a:moveTo>
              <a:lnTo>
                <a:pt x="0" y="2868036"/>
              </a:lnTo>
              <a:lnTo>
                <a:pt x="367697" y="2868036"/>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BFC1CD1-FFC9-4712-8F84-1299F2F4E11A}">
      <dsp:nvSpPr>
        <dsp:cNvPr id="0" name=""/>
        <dsp:cNvSpPr/>
      </dsp:nvSpPr>
      <dsp:spPr>
        <a:xfrm>
          <a:off x="9757093" y="3105173"/>
          <a:ext cx="367697" cy="1127604"/>
        </a:xfrm>
        <a:custGeom>
          <a:avLst/>
          <a:gdLst/>
          <a:ahLst/>
          <a:cxnLst/>
          <a:rect l="0" t="0" r="0" b="0"/>
          <a:pathLst>
            <a:path>
              <a:moveTo>
                <a:pt x="0" y="0"/>
              </a:moveTo>
              <a:lnTo>
                <a:pt x="0" y="1127604"/>
              </a:lnTo>
              <a:lnTo>
                <a:pt x="367697" y="1127604"/>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52C01A4-23E6-42E9-B356-AFC8C6F4A7C7}">
      <dsp:nvSpPr>
        <dsp:cNvPr id="0" name=""/>
        <dsp:cNvSpPr/>
      </dsp:nvSpPr>
      <dsp:spPr>
        <a:xfrm>
          <a:off x="10737618" y="1364740"/>
          <a:ext cx="1483044" cy="514775"/>
        </a:xfrm>
        <a:custGeom>
          <a:avLst/>
          <a:gdLst/>
          <a:ahLst/>
          <a:cxnLst/>
          <a:rect l="0" t="0" r="0" b="0"/>
          <a:pathLst>
            <a:path>
              <a:moveTo>
                <a:pt x="1483044" y="0"/>
              </a:moveTo>
              <a:lnTo>
                <a:pt x="1483044" y="257387"/>
              </a:lnTo>
              <a:lnTo>
                <a:pt x="0" y="257387"/>
              </a:lnTo>
              <a:lnTo>
                <a:pt x="0" y="514775"/>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38C8F0B-D5F3-412A-9785-AA34617BACB9}">
      <dsp:nvSpPr>
        <dsp:cNvPr id="0" name=""/>
        <dsp:cNvSpPr/>
      </dsp:nvSpPr>
      <dsp:spPr>
        <a:xfrm>
          <a:off x="6791003" y="4845605"/>
          <a:ext cx="367697" cy="2868036"/>
        </a:xfrm>
        <a:custGeom>
          <a:avLst/>
          <a:gdLst/>
          <a:ahLst/>
          <a:cxnLst/>
          <a:rect l="0" t="0" r="0" b="0"/>
          <a:pathLst>
            <a:path>
              <a:moveTo>
                <a:pt x="0" y="0"/>
              </a:moveTo>
              <a:lnTo>
                <a:pt x="0" y="2868036"/>
              </a:lnTo>
              <a:lnTo>
                <a:pt x="367697" y="2868036"/>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945624-2D49-4C39-A0D6-779BAD174333}">
      <dsp:nvSpPr>
        <dsp:cNvPr id="0" name=""/>
        <dsp:cNvSpPr/>
      </dsp:nvSpPr>
      <dsp:spPr>
        <a:xfrm>
          <a:off x="6791003" y="4845605"/>
          <a:ext cx="367697" cy="1127604"/>
        </a:xfrm>
        <a:custGeom>
          <a:avLst/>
          <a:gdLst/>
          <a:ahLst/>
          <a:cxnLst/>
          <a:rect l="0" t="0" r="0" b="0"/>
          <a:pathLst>
            <a:path>
              <a:moveTo>
                <a:pt x="0" y="0"/>
              </a:moveTo>
              <a:lnTo>
                <a:pt x="0" y="1127604"/>
              </a:lnTo>
              <a:lnTo>
                <a:pt x="367697" y="1127604"/>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2629D5-4B29-4C51-999F-E4C15523D55F}">
      <dsp:nvSpPr>
        <dsp:cNvPr id="0" name=""/>
        <dsp:cNvSpPr/>
      </dsp:nvSpPr>
      <dsp:spPr>
        <a:xfrm>
          <a:off x="6288484" y="3105173"/>
          <a:ext cx="1483044" cy="514775"/>
        </a:xfrm>
        <a:custGeom>
          <a:avLst/>
          <a:gdLst/>
          <a:ahLst/>
          <a:cxnLst/>
          <a:rect l="0" t="0" r="0" b="0"/>
          <a:pathLst>
            <a:path>
              <a:moveTo>
                <a:pt x="0" y="0"/>
              </a:moveTo>
              <a:lnTo>
                <a:pt x="0" y="257387"/>
              </a:lnTo>
              <a:lnTo>
                <a:pt x="1483044" y="257387"/>
              </a:lnTo>
              <a:lnTo>
                <a:pt x="1483044" y="514775"/>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69FE105-5B72-4CD8-9529-16313EFBF722}">
      <dsp:nvSpPr>
        <dsp:cNvPr id="0" name=""/>
        <dsp:cNvSpPr/>
      </dsp:nvSpPr>
      <dsp:spPr>
        <a:xfrm>
          <a:off x="4805439" y="3105173"/>
          <a:ext cx="1483044" cy="514775"/>
        </a:xfrm>
        <a:custGeom>
          <a:avLst/>
          <a:gdLst/>
          <a:ahLst/>
          <a:cxnLst/>
          <a:rect l="0" t="0" r="0" b="0"/>
          <a:pathLst>
            <a:path>
              <a:moveTo>
                <a:pt x="1483044" y="0"/>
              </a:moveTo>
              <a:lnTo>
                <a:pt x="1483044" y="257387"/>
              </a:lnTo>
              <a:lnTo>
                <a:pt x="0" y="257387"/>
              </a:lnTo>
              <a:lnTo>
                <a:pt x="0" y="514775"/>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C91B0E5-00CE-4838-8C82-998F1C1D0590}">
      <dsp:nvSpPr>
        <dsp:cNvPr id="0" name=""/>
        <dsp:cNvSpPr/>
      </dsp:nvSpPr>
      <dsp:spPr>
        <a:xfrm>
          <a:off x="3757503" y="1364740"/>
          <a:ext cx="2530981" cy="514775"/>
        </a:xfrm>
        <a:custGeom>
          <a:avLst/>
          <a:gdLst/>
          <a:ahLst/>
          <a:cxnLst/>
          <a:rect l="0" t="0" r="0" b="0"/>
          <a:pathLst>
            <a:path>
              <a:moveTo>
                <a:pt x="0" y="0"/>
              </a:moveTo>
              <a:lnTo>
                <a:pt x="0" y="257387"/>
              </a:lnTo>
              <a:lnTo>
                <a:pt x="2530981" y="257387"/>
              </a:lnTo>
              <a:lnTo>
                <a:pt x="2530981" y="514775"/>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EE8D2BB-24D5-426C-9E68-25100FADFA0D}">
      <dsp:nvSpPr>
        <dsp:cNvPr id="0" name=""/>
        <dsp:cNvSpPr/>
      </dsp:nvSpPr>
      <dsp:spPr>
        <a:xfrm>
          <a:off x="245997" y="3105173"/>
          <a:ext cx="367697" cy="4608469"/>
        </a:xfrm>
        <a:custGeom>
          <a:avLst/>
          <a:gdLst/>
          <a:ahLst/>
          <a:cxnLst/>
          <a:rect l="0" t="0" r="0" b="0"/>
          <a:pathLst>
            <a:path>
              <a:moveTo>
                <a:pt x="0" y="0"/>
              </a:moveTo>
              <a:lnTo>
                <a:pt x="0" y="4608469"/>
              </a:lnTo>
              <a:lnTo>
                <a:pt x="367697" y="4608469"/>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25D50A7-6EAD-4B9C-B822-F3C6ADF582BA}">
      <dsp:nvSpPr>
        <dsp:cNvPr id="0" name=""/>
        <dsp:cNvSpPr/>
      </dsp:nvSpPr>
      <dsp:spPr>
        <a:xfrm>
          <a:off x="245997" y="3105173"/>
          <a:ext cx="367697" cy="2868036"/>
        </a:xfrm>
        <a:custGeom>
          <a:avLst/>
          <a:gdLst/>
          <a:ahLst/>
          <a:cxnLst/>
          <a:rect l="0" t="0" r="0" b="0"/>
          <a:pathLst>
            <a:path>
              <a:moveTo>
                <a:pt x="0" y="0"/>
              </a:moveTo>
              <a:lnTo>
                <a:pt x="0" y="2868036"/>
              </a:lnTo>
              <a:lnTo>
                <a:pt x="367697" y="2868036"/>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F1C7CC7-FCB7-4C6E-B049-3E4AFF4C8601}">
      <dsp:nvSpPr>
        <dsp:cNvPr id="0" name=""/>
        <dsp:cNvSpPr/>
      </dsp:nvSpPr>
      <dsp:spPr>
        <a:xfrm>
          <a:off x="245997" y="3105173"/>
          <a:ext cx="367697" cy="1127604"/>
        </a:xfrm>
        <a:custGeom>
          <a:avLst/>
          <a:gdLst/>
          <a:ahLst/>
          <a:cxnLst/>
          <a:rect l="0" t="0" r="0" b="0"/>
          <a:pathLst>
            <a:path>
              <a:moveTo>
                <a:pt x="0" y="0"/>
              </a:moveTo>
              <a:lnTo>
                <a:pt x="0" y="1127604"/>
              </a:lnTo>
              <a:lnTo>
                <a:pt x="367697" y="1127604"/>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05F83E-A6F2-41EA-9001-220232202D47}">
      <dsp:nvSpPr>
        <dsp:cNvPr id="0" name=""/>
        <dsp:cNvSpPr/>
      </dsp:nvSpPr>
      <dsp:spPr>
        <a:xfrm>
          <a:off x="1226522" y="1364740"/>
          <a:ext cx="2530981" cy="514775"/>
        </a:xfrm>
        <a:custGeom>
          <a:avLst/>
          <a:gdLst/>
          <a:ahLst/>
          <a:cxnLst/>
          <a:rect l="0" t="0" r="0" b="0"/>
          <a:pathLst>
            <a:path>
              <a:moveTo>
                <a:pt x="2530981" y="0"/>
              </a:moveTo>
              <a:lnTo>
                <a:pt x="2530981" y="257387"/>
              </a:lnTo>
              <a:lnTo>
                <a:pt x="0" y="257387"/>
              </a:lnTo>
              <a:lnTo>
                <a:pt x="0" y="514775"/>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EABEDFB-3DEA-4640-864D-0DFA9426DA1C}">
      <dsp:nvSpPr>
        <dsp:cNvPr id="0" name=""/>
        <dsp:cNvSpPr/>
      </dsp:nvSpPr>
      <dsp:spPr>
        <a:xfrm>
          <a:off x="2531846" y="139084"/>
          <a:ext cx="2451313" cy="122565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nb-NO" sz="2000" kern="1200"/>
            <a:t>e-FAST utført</a:t>
          </a:r>
        </a:p>
        <a:p>
          <a:pPr marL="0" lvl="0" indent="0" algn="ctr" defTabSz="889000">
            <a:lnSpc>
              <a:spcPct val="90000"/>
            </a:lnSpc>
            <a:spcBef>
              <a:spcPct val="0"/>
            </a:spcBef>
            <a:spcAft>
              <a:spcPct val="35000"/>
            </a:spcAft>
            <a:buNone/>
          </a:pPr>
          <a:r>
            <a:rPr lang="nb-NO" sz="2000" kern="1200"/>
            <a:t>n=</a:t>
          </a:r>
          <a:r>
            <a:rPr lang="nb-NO" sz="2000" b="0" i="0" u="none" kern="1200"/>
            <a:t>19 / 7%</a:t>
          </a:r>
          <a:endParaRPr lang="nb-NO" sz="2000" kern="1200"/>
        </a:p>
      </dsp:txBody>
      <dsp:txXfrm>
        <a:off x="2531846" y="139084"/>
        <a:ext cx="2451313" cy="1225656"/>
      </dsp:txXfrm>
    </dsp:sp>
    <dsp:sp modelId="{C728D7AC-B42C-4D84-9F73-C799473C5DD8}">
      <dsp:nvSpPr>
        <dsp:cNvPr id="0" name=""/>
        <dsp:cNvSpPr/>
      </dsp:nvSpPr>
      <dsp:spPr>
        <a:xfrm>
          <a:off x="865" y="1879516"/>
          <a:ext cx="2451313" cy="122565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nb-NO" sz="2000" kern="1200"/>
            <a:t>Funn e-FAST</a:t>
          </a:r>
        </a:p>
        <a:p>
          <a:pPr marL="0" lvl="0" indent="0" algn="ctr" defTabSz="889000">
            <a:lnSpc>
              <a:spcPct val="90000"/>
            </a:lnSpc>
            <a:spcBef>
              <a:spcPct val="0"/>
            </a:spcBef>
            <a:spcAft>
              <a:spcPct val="35000"/>
            </a:spcAft>
            <a:buNone/>
          </a:pPr>
          <a:r>
            <a:rPr lang="nb-NO" sz="2000" kern="1200"/>
            <a:t>n=6 / 32%</a:t>
          </a:r>
        </a:p>
      </dsp:txBody>
      <dsp:txXfrm>
        <a:off x="865" y="1879516"/>
        <a:ext cx="2451313" cy="1225656"/>
      </dsp:txXfrm>
    </dsp:sp>
    <dsp:sp modelId="{FFF06BD6-81A3-4425-B2D9-C95848F5F074}">
      <dsp:nvSpPr>
        <dsp:cNvPr id="0" name=""/>
        <dsp:cNvSpPr/>
      </dsp:nvSpPr>
      <dsp:spPr>
        <a:xfrm>
          <a:off x="613694" y="3619949"/>
          <a:ext cx="2451313" cy="122565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nb-NO" sz="2000" kern="1200"/>
            <a:t>Utført CT- TH </a:t>
          </a:r>
        </a:p>
        <a:p>
          <a:pPr marL="0" lvl="0" indent="0" algn="ctr" defTabSz="889000">
            <a:lnSpc>
              <a:spcPct val="90000"/>
            </a:lnSpc>
            <a:spcBef>
              <a:spcPct val="0"/>
            </a:spcBef>
            <a:spcAft>
              <a:spcPct val="35000"/>
            </a:spcAft>
            <a:buNone/>
          </a:pPr>
          <a:r>
            <a:rPr lang="nb-NO" sz="2000" kern="1200"/>
            <a:t>n=6 / 100%</a:t>
          </a:r>
        </a:p>
      </dsp:txBody>
      <dsp:txXfrm>
        <a:off x="613694" y="3619949"/>
        <a:ext cx="2451313" cy="1225656"/>
      </dsp:txXfrm>
    </dsp:sp>
    <dsp:sp modelId="{3EB5E69B-9F93-481B-8951-B2677AC4E05C}">
      <dsp:nvSpPr>
        <dsp:cNvPr id="0" name=""/>
        <dsp:cNvSpPr/>
      </dsp:nvSpPr>
      <dsp:spPr>
        <a:xfrm>
          <a:off x="613694" y="5360381"/>
          <a:ext cx="2451313" cy="122565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nb-NO" sz="2000" kern="1200"/>
            <a:t>Funn CT- TH (Sann syke pasienter) </a:t>
          </a:r>
        </a:p>
        <a:p>
          <a:pPr marL="0" lvl="0" indent="0" algn="ctr" defTabSz="889000">
            <a:lnSpc>
              <a:spcPct val="90000"/>
            </a:lnSpc>
            <a:spcBef>
              <a:spcPct val="0"/>
            </a:spcBef>
            <a:spcAft>
              <a:spcPct val="35000"/>
            </a:spcAft>
            <a:buNone/>
          </a:pPr>
          <a:r>
            <a:rPr lang="nb-NO" sz="2000" kern="1200"/>
            <a:t>n=4 / 67%</a:t>
          </a:r>
        </a:p>
      </dsp:txBody>
      <dsp:txXfrm>
        <a:off x="613694" y="5360381"/>
        <a:ext cx="2451313" cy="1225656"/>
      </dsp:txXfrm>
    </dsp:sp>
    <dsp:sp modelId="{D6646D4C-AFFD-44A9-BD8C-470C66DEB385}">
      <dsp:nvSpPr>
        <dsp:cNvPr id="0" name=""/>
        <dsp:cNvSpPr/>
      </dsp:nvSpPr>
      <dsp:spPr>
        <a:xfrm>
          <a:off x="613694" y="7100814"/>
          <a:ext cx="2451313" cy="122565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nb-NO" sz="2000" kern="1200"/>
            <a:t>Ikke funn CT- TH (Falsk positive pasienter) </a:t>
          </a:r>
        </a:p>
        <a:p>
          <a:pPr marL="0" lvl="0" indent="0" algn="ctr" defTabSz="889000">
            <a:lnSpc>
              <a:spcPct val="90000"/>
            </a:lnSpc>
            <a:spcBef>
              <a:spcPct val="0"/>
            </a:spcBef>
            <a:spcAft>
              <a:spcPct val="35000"/>
            </a:spcAft>
            <a:buNone/>
          </a:pPr>
          <a:r>
            <a:rPr lang="nb-NO" sz="2000" kern="1200"/>
            <a:t>n=2 / 33%</a:t>
          </a:r>
        </a:p>
      </dsp:txBody>
      <dsp:txXfrm>
        <a:off x="613694" y="7100814"/>
        <a:ext cx="2451313" cy="1225656"/>
      </dsp:txXfrm>
    </dsp:sp>
    <dsp:sp modelId="{2B2F0F6B-5C87-4958-A465-63BFAE8CD437}">
      <dsp:nvSpPr>
        <dsp:cNvPr id="0" name=""/>
        <dsp:cNvSpPr/>
      </dsp:nvSpPr>
      <dsp:spPr>
        <a:xfrm>
          <a:off x="5062827" y="1879516"/>
          <a:ext cx="2451313" cy="122565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nb-NO" sz="2000" kern="1200"/>
            <a:t>Ikke funn e-FAST</a:t>
          </a:r>
        </a:p>
        <a:p>
          <a:pPr marL="0" lvl="0" indent="0" algn="ctr" defTabSz="889000">
            <a:lnSpc>
              <a:spcPct val="90000"/>
            </a:lnSpc>
            <a:spcBef>
              <a:spcPct val="0"/>
            </a:spcBef>
            <a:spcAft>
              <a:spcPct val="35000"/>
            </a:spcAft>
            <a:buNone/>
          </a:pPr>
          <a:r>
            <a:rPr lang="nb-NO" sz="2000" kern="1200"/>
            <a:t> n=13 / 68%</a:t>
          </a:r>
        </a:p>
      </dsp:txBody>
      <dsp:txXfrm>
        <a:off x="5062827" y="1879516"/>
        <a:ext cx="2451313" cy="1225656"/>
      </dsp:txXfrm>
    </dsp:sp>
    <dsp:sp modelId="{CFFE265F-D73D-440C-B72E-89D3E13B2A74}">
      <dsp:nvSpPr>
        <dsp:cNvPr id="0" name=""/>
        <dsp:cNvSpPr/>
      </dsp:nvSpPr>
      <dsp:spPr>
        <a:xfrm>
          <a:off x="3579783" y="3619949"/>
          <a:ext cx="2451313" cy="122565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nb-NO" sz="2000" kern="1200"/>
            <a:t>Ikke CT- TH * </a:t>
          </a:r>
        </a:p>
        <a:p>
          <a:pPr marL="0" lvl="0" indent="0" algn="ctr" defTabSz="889000">
            <a:lnSpc>
              <a:spcPct val="90000"/>
            </a:lnSpc>
            <a:spcBef>
              <a:spcPct val="0"/>
            </a:spcBef>
            <a:spcAft>
              <a:spcPct val="35000"/>
            </a:spcAft>
            <a:buNone/>
          </a:pPr>
          <a:r>
            <a:rPr lang="nb-NO" sz="2000" kern="1200"/>
            <a:t> n=7 / 54%</a:t>
          </a:r>
        </a:p>
      </dsp:txBody>
      <dsp:txXfrm>
        <a:off x="3579783" y="3619949"/>
        <a:ext cx="2451313" cy="1225656"/>
      </dsp:txXfrm>
    </dsp:sp>
    <dsp:sp modelId="{F8918E4B-CF73-4046-9657-B87CA03710BD}">
      <dsp:nvSpPr>
        <dsp:cNvPr id="0" name=""/>
        <dsp:cNvSpPr/>
      </dsp:nvSpPr>
      <dsp:spPr>
        <a:xfrm>
          <a:off x="6545872" y="3619949"/>
          <a:ext cx="2451313" cy="122565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nb-NO" sz="2000" kern="1200"/>
            <a:t>Utført CT- TH </a:t>
          </a:r>
        </a:p>
        <a:p>
          <a:pPr marL="0" lvl="0" indent="0" algn="ctr" defTabSz="889000">
            <a:lnSpc>
              <a:spcPct val="90000"/>
            </a:lnSpc>
            <a:spcBef>
              <a:spcPct val="0"/>
            </a:spcBef>
            <a:spcAft>
              <a:spcPct val="35000"/>
            </a:spcAft>
            <a:buNone/>
          </a:pPr>
          <a:r>
            <a:rPr lang="nb-NO" sz="2000" kern="1200"/>
            <a:t>n=6 / 46%</a:t>
          </a:r>
        </a:p>
      </dsp:txBody>
      <dsp:txXfrm>
        <a:off x="6545872" y="3619949"/>
        <a:ext cx="2451313" cy="1225656"/>
      </dsp:txXfrm>
    </dsp:sp>
    <dsp:sp modelId="{E1DC44EE-4FB5-4A9E-B2EC-F089B887CB1F}">
      <dsp:nvSpPr>
        <dsp:cNvPr id="0" name=""/>
        <dsp:cNvSpPr/>
      </dsp:nvSpPr>
      <dsp:spPr>
        <a:xfrm>
          <a:off x="7158700" y="5360381"/>
          <a:ext cx="2451313" cy="122565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nb-NO" sz="2000" kern="1200"/>
            <a:t>Funn CT- TH  (Falsk negative pasienter) </a:t>
          </a:r>
        </a:p>
        <a:p>
          <a:pPr marL="0" lvl="0" indent="0" algn="ctr" defTabSz="889000">
            <a:lnSpc>
              <a:spcPct val="90000"/>
            </a:lnSpc>
            <a:spcBef>
              <a:spcPct val="0"/>
            </a:spcBef>
            <a:spcAft>
              <a:spcPct val="35000"/>
            </a:spcAft>
            <a:buNone/>
          </a:pPr>
          <a:r>
            <a:rPr lang="nb-NO" sz="2000" kern="1200"/>
            <a:t>n=0 / 0%</a:t>
          </a:r>
        </a:p>
      </dsp:txBody>
      <dsp:txXfrm>
        <a:off x="7158700" y="5360381"/>
        <a:ext cx="2451313" cy="1225656"/>
      </dsp:txXfrm>
    </dsp:sp>
    <dsp:sp modelId="{005BA347-466D-499B-83B2-78FE6F5A71BD}">
      <dsp:nvSpPr>
        <dsp:cNvPr id="0" name=""/>
        <dsp:cNvSpPr/>
      </dsp:nvSpPr>
      <dsp:spPr>
        <a:xfrm>
          <a:off x="7158700" y="7100814"/>
          <a:ext cx="2451313" cy="122565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nb-NO" sz="2000" kern="1200"/>
            <a:t>Ikke Funn CT- TH (Sann friske pasienter) </a:t>
          </a:r>
        </a:p>
        <a:p>
          <a:pPr marL="0" lvl="0" indent="0" algn="ctr" defTabSz="889000">
            <a:lnSpc>
              <a:spcPct val="90000"/>
            </a:lnSpc>
            <a:spcBef>
              <a:spcPct val="0"/>
            </a:spcBef>
            <a:spcAft>
              <a:spcPct val="35000"/>
            </a:spcAft>
            <a:buNone/>
          </a:pPr>
          <a:r>
            <a:rPr lang="nb-NO" sz="2000" kern="1200"/>
            <a:t>n=6 / 100%</a:t>
          </a:r>
        </a:p>
      </dsp:txBody>
      <dsp:txXfrm>
        <a:off x="7158700" y="7100814"/>
        <a:ext cx="2451313" cy="1225656"/>
      </dsp:txXfrm>
    </dsp:sp>
    <dsp:sp modelId="{104DDDCB-6459-40F2-BC41-DBCFBE26B897}">
      <dsp:nvSpPr>
        <dsp:cNvPr id="0" name=""/>
        <dsp:cNvSpPr/>
      </dsp:nvSpPr>
      <dsp:spPr>
        <a:xfrm>
          <a:off x="10995006" y="139084"/>
          <a:ext cx="2451313" cy="122565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nb-NO" sz="2000" kern="1200"/>
            <a:t>e-FAST  ikke utført </a:t>
          </a:r>
        </a:p>
        <a:p>
          <a:pPr marL="0" lvl="0" indent="0" algn="ctr" defTabSz="889000">
            <a:lnSpc>
              <a:spcPct val="90000"/>
            </a:lnSpc>
            <a:spcBef>
              <a:spcPct val="0"/>
            </a:spcBef>
            <a:spcAft>
              <a:spcPct val="35000"/>
            </a:spcAft>
            <a:buNone/>
          </a:pPr>
          <a:r>
            <a:rPr lang="nb-NO" sz="2000" kern="1200"/>
            <a:t> n=261 / 93%</a:t>
          </a:r>
        </a:p>
      </dsp:txBody>
      <dsp:txXfrm>
        <a:off x="10995006" y="139084"/>
        <a:ext cx="2451313" cy="1225656"/>
      </dsp:txXfrm>
    </dsp:sp>
    <dsp:sp modelId="{C9871ACC-7714-4C9F-81DB-9F43584A1A94}">
      <dsp:nvSpPr>
        <dsp:cNvPr id="0" name=""/>
        <dsp:cNvSpPr/>
      </dsp:nvSpPr>
      <dsp:spPr>
        <a:xfrm>
          <a:off x="9511961" y="1879516"/>
          <a:ext cx="2451313" cy="122565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nb-NO" sz="2000" kern="1200"/>
            <a:t>Utført CT- TH </a:t>
          </a:r>
        </a:p>
        <a:p>
          <a:pPr marL="0" lvl="0" indent="0" algn="ctr" defTabSz="889000">
            <a:lnSpc>
              <a:spcPct val="90000"/>
            </a:lnSpc>
            <a:spcBef>
              <a:spcPct val="0"/>
            </a:spcBef>
            <a:spcAft>
              <a:spcPct val="35000"/>
            </a:spcAft>
            <a:buNone/>
          </a:pPr>
          <a:r>
            <a:rPr lang="nb-NO" sz="2000" kern="1200"/>
            <a:t>n=174 / 67%</a:t>
          </a:r>
        </a:p>
      </dsp:txBody>
      <dsp:txXfrm>
        <a:off x="9511961" y="1879516"/>
        <a:ext cx="2451313" cy="1225656"/>
      </dsp:txXfrm>
    </dsp:sp>
    <dsp:sp modelId="{BE2CE8CA-506C-4595-AE56-E8EE01AB495F}">
      <dsp:nvSpPr>
        <dsp:cNvPr id="0" name=""/>
        <dsp:cNvSpPr/>
      </dsp:nvSpPr>
      <dsp:spPr>
        <a:xfrm>
          <a:off x="10124790" y="3619949"/>
          <a:ext cx="2451313" cy="122565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nb-NO" sz="2000" kern="1200"/>
            <a:t>Funn CT- TH </a:t>
          </a:r>
        </a:p>
        <a:p>
          <a:pPr marL="0" lvl="0" indent="0" algn="ctr" defTabSz="889000">
            <a:lnSpc>
              <a:spcPct val="90000"/>
            </a:lnSpc>
            <a:spcBef>
              <a:spcPct val="0"/>
            </a:spcBef>
            <a:spcAft>
              <a:spcPct val="35000"/>
            </a:spcAft>
            <a:buNone/>
          </a:pPr>
          <a:r>
            <a:rPr lang="nb-NO" sz="2000" kern="1200"/>
            <a:t>n=33 / 19%</a:t>
          </a:r>
        </a:p>
      </dsp:txBody>
      <dsp:txXfrm>
        <a:off x="10124790" y="3619949"/>
        <a:ext cx="2451313" cy="1225656"/>
      </dsp:txXfrm>
    </dsp:sp>
    <dsp:sp modelId="{009772B8-04E8-4129-A9EF-931CE6B803DC}">
      <dsp:nvSpPr>
        <dsp:cNvPr id="0" name=""/>
        <dsp:cNvSpPr/>
      </dsp:nvSpPr>
      <dsp:spPr>
        <a:xfrm>
          <a:off x="10124790" y="5360381"/>
          <a:ext cx="2451313" cy="122565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nb-NO" sz="2000" kern="1200"/>
            <a:t>Ikke funn CT- TH </a:t>
          </a:r>
        </a:p>
        <a:p>
          <a:pPr marL="0" lvl="0" indent="0" algn="ctr" defTabSz="889000">
            <a:lnSpc>
              <a:spcPct val="90000"/>
            </a:lnSpc>
            <a:spcBef>
              <a:spcPct val="0"/>
            </a:spcBef>
            <a:spcAft>
              <a:spcPct val="35000"/>
            </a:spcAft>
            <a:buNone/>
          </a:pPr>
          <a:r>
            <a:rPr lang="nb-NO" sz="2000" kern="1200"/>
            <a:t>n= 141 / 81%</a:t>
          </a:r>
        </a:p>
      </dsp:txBody>
      <dsp:txXfrm>
        <a:off x="10124790" y="5360381"/>
        <a:ext cx="2451313" cy="1225656"/>
      </dsp:txXfrm>
    </dsp:sp>
    <dsp:sp modelId="{21DF3FE0-EF72-49FE-AC0F-9B8D9C415769}">
      <dsp:nvSpPr>
        <dsp:cNvPr id="0" name=""/>
        <dsp:cNvSpPr/>
      </dsp:nvSpPr>
      <dsp:spPr>
        <a:xfrm>
          <a:off x="12478050" y="1879516"/>
          <a:ext cx="2451313" cy="122565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nb-NO" sz="2000" kern="1200"/>
            <a:t>Ikke utført CT- TH</a:t>
          </a:r>
        </a:p>
        <a:p>
          <a:pPr marL="0" lvl="0" indent="0" algn="ctr" defTabSz="889000">
            <a:lnSpc>
              <a:spcPct val="90000"/>
            </a:lnSpc>
            <a:spcBef>
              <a:spcPct val="0"/>
            </a:spcBef>
            <a:spcAft>
              <a:spcPct val="35000"/>
            </a:spcAft>
            <a:buNone/>
          </a:pPr>
          <a:r>
            <a:rPr lang="nb-NO" sz="2000" kern="1200"/>
            <a:t> n=87 / 33%</a:t>
          </a:r>
        </a:p>
      </dsp:txBody>
      <dsp:txXfrm>
        <a:off x="12478050" y="1879516"/>
        <a:ext cx="2451313" cy="122565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defRPr sz="1300" smtClean="0"/>
            </a:lvl1pPr>
          </a:lstStyle>
          <a:p>
            <a:pPr>
              <a:defRPr/>
            </a:pPr>
            <a:endParaRPr lang="nb-NO"/>
          </a:p>
        </p:txBody>
      </p:sp>
      <p:sp>
        <p:nvSpPr>
          <p:cNvPr id="13315" name="Rectangle 3"/>
          <p:cNvSpPr>
            <a:spLocks noGrp="1" noChangeArrowheads="1"/>
          </p:cNvSpPr>
          <p:nvPr>
            <p:ph type="dt" idx="1"/>
          </p:nvPr>
        </p:nvSpPr>
        <p:spPr bwMode="auto">
          <a:xfrm>
            <a:off x="4021324"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lgn="r">
              <a:defRPr sz="1300" smtClean="0"/>
            </a:lvl1pPr>
          </a:lstStyle>
          <a:p>
            <a:pPr>
              <a:defRPr/>
            </a:pPr>
            <a:endParaRPr lang="nb-NO"/>
          </a:p>
        </p:txBody>
      </p:sp>
      <p:sp>
        <p:nvSpPr>
          <p:cNvPr id="3076" name="Rectangle 4"/>
          <p:cNvSpPr>
            <a:spLocks noGrp="1" noRot="1" noChangeAspect="1" noChangeArrowheads="1" noTextEdit="1"/>
          </p:cNvSpPr>
          <p:nvPr>
            <p:ph type="sldImg" idx="2"/>
          </p:nvPr>
        </p:nvSpPr>
        <p:spPr bwMode="auto">
          <a:xfrm>
            <a:off x="838200" y="768350"/>
            <a:ext cx="5422900"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709779" y="4861365"/>
            <a:ext cx="5679742" cy="4605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13318" name="Rectangle 6"/>
          <p:cNvSpPr>
            <a:spLocks noGrp="1" noChangeArrowheads="1"/>
          </p:cNvSpPr>
          <p:nvPr>
            <p:ph type="ftr" sz="quarter" idx="4"/>
          </p:nvPr>
        </p:nvSpPr>
        <p:spPr bwMode="auto">
          <a:xfrm>
            <a:off x="0"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defRPr sz="1300" smtClean="0"/>
            </a:lvl1pPr>
          </a:lstStyle>
          <a:p>
            <a:pPr>
              <a:defRPr/>
            </a:pPr>
            <a:endParaRPr lang="nb-NO"/>
          </a:p>
        </p:txBody>
      </p:sp>
      <p:sp>
        <p:nvSpPr>
          <p:cNvPr id="13319" name="Rectangle 7"/>
          <p:cNvSpPr>
            <a:spLocks noGrp="1" noChangeArrowheads="1"/>
          </p:cNvSpPr>
          <p:nvPr>
            <p:ph type="sldNum" sz="quarter" idx="5"/>
          </p:nvPr>
        </p:nvSpPr>
        <p:spPr bwMode="auto">
          <a:xfrm>
            <a:off x="4021324"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lgn="r">
              <a:defRPr sz="1300" smtClean="0"/>
            </a:lvl1pPr>
          </a:lstStyle>
          <a:p>
            <a:pPr>
              <a:defRPr/>
            </a:pPr>
            <a:fld id="{6131AE1E-E725-4449-B03D-B7F1AD5A21EF}" type="slidenum">
              <a:rPr lang="nb-NO"/>
              <a:pPr>
                <a:defRPr/>
              </a:pPr>
              <a:t>‹#›</a:t>
            </a:fld>
            <a:endParaRPr lang="nb-NO"/>
          </a:p>
        </p:txBody>
      </p:sp>
    </p:spTree>
    <p:extLst>
      <p:ext uri="{BB962C8B-B14F-4D97-AF65-F5344CB8AC3E}">
        <p14:creationId xmlns:p14="http://schemas.microsoft.com/office/powerpoint/2010/main" val="32959104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800">
                <a:solidFill>
                  <a:schemeClr val="tx1"/>
                </a:solidFill>
                <a:latin typeface="Arial" charset="0"/>
              </a:defRPr>
            </a:lvl1pPr>
            <a:lvl2pPr marL="178457" indent="-68637" eaLnBrk="0" hangingPunct="0">
              <a:defRPr sz="800">
                <a:solidFill>
                  <a:schemeClr val="tx1"/>
                </a:solidFill>
                <a:latin typeface="Arial" charset="0"/>
              </a:defRPr>
            </a:lvl2pPr>
            <a:lvl3pPr marL="274549" indent="-54910" eaLnBrk="0" hangingPunct="0">
              <a:defRPr sz="800">
                <a:solidFill>
                  <a:schemeClr val="tx1"/>
                </a:solidFill>
                <a:latin typeface="Arial" charset="0"/>
              </a:defRPr>
            </a:lvl3pPr>
            <a:lvl4pPr marL="384368" indent="-54910" eaLnBrk="0" hangingPunct="0">
              <a:defRPr sz="800">
                <a:solidFill>
                  <a:schemeClr val="tx1"/>
                </a:solidFill>
                <a:latin typeface="Arial" charset="0"/>
              </a:defRPr>
            </a:lvl4pPr>
            <a:lvl5pPr marL="494187" indent="-54910" eaLnBrk="0" hangingPunct="0">
              <a:defRPr sz="800">
                <a:solidFill>
                  <a:schemeClr val="tx1"/>
                </a:solidFill>
                <a:latin typeface="Arial" charset="0"/>
              </a:defRPr>
            </a:lvl5pPr>
            <a:lvl6pPr marL="604007" indent="-54910" eaLnBrk="0" fontAlgn="base" hangingPunct="0">
              <a:spcBef>
                <a:spcPct val="0"/>
              </a:spcBef>
              <a:spcAft>
                <a:spcPct val="0"/>
              </a:spcAft>
              <a:defRPr sz="800">
                <a:solidFill>
                  <a:schemeClr val="tx1"/>
                </a:solidFill>
                <a:latin typeface="Arial" charset="0"/>
              </a:defRPr>
            </a:lvl6pPr>
            <a:lvl7pPr marL="713826" indent="-54910" eaLnBrk="0" fontAlgn="base" hangingPunct="0">
              <a:spcBef>
                <a:spcPct val="0"/>
              </a:spcBef>
              <a:spcAft>
                <a:spcPct val="0"/>
              </a:spcAft>
              <a:defRPr sz="800">
                <a:solidFill>
                  <a:schemeClr val="tx1"/>
                </a:solidFill>
                <a:latin typeface="Arial" charset="0"/>
              </a:defRPr>
            </a:lvl7pPr>
            <a:lvl8pPr marL="823646" indent="-54910" eaLnBrk="0" fontAlgn="base" hangingPunct="0">
              <a:spcBef>
                <a:spcPct val="0"/>
              </a:spcBef>
              <a:spcAft>
                <a:spcPct val="0"/>
              </a:spcAft>
              <a:defRPr sz="800">
                <a:solidFill>
                  <a:schemeClr val="tx1"/>
                </a:solidFill>
                <a:latin typeface="Arial" charset="0"/>
              </a:defRPr>
            </a:lvl8pPr>
            <a:lvl9pPr marL="933465" indent="-54910" eaLnBrk="0" fontAlgn="base" hangingPunct="0">
              <a:spcBef>
                <a:spcPct val="0"/>
              </a:spcBef>
              <a:spcAft>
                <a:spcPct val="0"/>
              </a:spcAft>
              <a:defRPr sz="800">
                <a:solidFill>
                  <a:schemeClr val="tx1"/>
                </a:solidFill>
                <a:latin typeface="Arial" charset="0"/>
              </a:defRPr>
            </a:lvl9pPr>
          </a:lstStyle>
          <a:p>
            <a:pPr eaLnBrk="1" hangingPunct="1"/>
            <a:fld id="{5C788E0A-2390-493D-B96C-E13D0340CC64}" type="slidenum">
              <a:rPr lang="nb-NO" altLang="nb-NO" sz="1300"/>
              <a:pPr eaLnBrk="1" hangingPunct="1"/>
              <a:t>1</a:t>
            </a:fld>
            <a:endParaRPr lang="nb-NO" altLang="nb-NO" sz="130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lnSpc>
                <a:spcPct val="80000"/>
              </a:lnSpc>
            </a:pPr>
            <a:endParaRPr lang="en-GB" altLang="nb-NO" sz="900" dirty="0"/>
          </a:p>
        </p:txBody>
      </p:sp>
    </p:spTree>
    <p:extLst>
      <p:ext uri="{BB962C8B-B14F-4D97-AF65-F5344CB8AC3E}">
        <p14:creationId xmlns:p14="http://schemas.microsoft.com/office/powerpoint/2010/main" val="3516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Postermal">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22629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3" descr="Background, text field"/>
          <p:cNvSpPr>
            <a:spLocks/>
          </p:cNvSpPr>
          <p:nvPr/>
        </p:nvSpPr>
        <p:spPr bwMode="auto">
          <a:xfrm>
            <a:off x="6780" y="6047625"/>
            <a:ext cx="42840000" cy="21204000"/>
          </a:xfrm>
          <a:custGeom>
            <a:avLst/>
            <a:gdLst>
              <a:gd name="T0" fmla="*/ 0 w 31660"/>
              <a:gd name="T1" fmla="*/ 4141 h 4141"/>
              <a:gd name="T2" fmla="*/ 31660 w 31660"/>
              <a:gd name="T3" fmla="*/ 4141 h 4141"/>
              <a:gd name="T4" fmla="*/ 31660 w 31660"/>
              <a:gd name="T5" fmla="*/ 0 h 4141"/>
              <a:gd name="T6" fmla="*/ 0 w 31660"/>
              <a:gd name="T7" fmla="*/ 0 h 4141"/>
              <a:gd name="T8" fmla="*/ 0 w 31660"/>
              <a:gd name="T9" fmla="*/ 4141 h 4141"/>
            </a:gdLst>
            <a:ahLst/>
            <a:cxnLst>
              <a:cxn ang="0">
                <a:pos x="T0" y="T1"/>
              </a:cxn>
              <a:cxn ang="0">
                <a:pos x="T2" y="T3"/>
              </a:cxn>
              <a:cxn ang="0">
                <a:pos x="T4" y="T5"/>
              </a:cxn>
              <a:cxn ang="0">
                <a:pos x="T6" y="T7"/>
              </a:cxn>
              <a:cxn ang="0">
                <a:pos x="T8" y="T9"/>
              </a:cxn>
            </a:cxnLst>
            <a:rect l="0" t="0" r="r" b="b"/>
            <a:pathLst>
              <a:path w="31660" h="4141">
                <a:moveTo>
                  <a:pt x="0" y="4141"/>
                </a:moveTo>
                <a:lnTo>
                  <a:pt x="31660" y="4141"/>
                </a:lnTo>
                <a:lnTo>
                  <a:pt x="31660" y="0"/>
                </a:lnTo>
                <a:lnTo>
                  <a:pt x="0" y="0"/>
                </a:lnTo>
                <a:lnTo>
                  <a:pt x="0" y="4141"/>
                </a:lnTo>
              </a:path>
            </a:pathLst>
          </a:custGeom>
          <a:solidFill>
            <a:schemeClr val="bg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dirty="0"/>
          </a:p>
        </p:txBody>
      </p:sp>
      <p:sp>
        <p:nvSpPr>
          <p:cNvPr id="3" name="Freeform 3" descr="Red field, top"/>
          <p:cNvSpPr>
            <a:spLocks/>
          </p:cNvSpPr>
          <p:nvPr/>
        </p:nvSpPr>
        <p:spPr bwMode="auto">
          <a:xfrm>
            <a:off x="0" y="-1"/>
            <a:ext cx="42840000" cy="5634931"/>
          </a:xfrm>
          <a:custGeom>
            <a:avLst/>
            <a:gdLst>
              <a:gd name="T0" fmla="*/ 0 w 31660"/>
              <a:gd name="T1" fmla="*/ 4141 h 4141"/>
              <a:gd name="T2" fmla="*/ 31660 w 31660"/>
              <a:gd name="T3" fmla="*/ 4141 h 4141"/>
              <a:gd name="T4" fmla="*/ 31660 w 31660"/>
              <a:gd name="T5" fmla="*/ 0 h 4141"/>
              <a:gd name="T6" fmla="*/ 0 w 31660"/>
              <a:gd name="T7" fmla="*/ 0 h 4141"/>
              <a:gd name="T8" fmla="*/ 0 w 31660"/>
              <a:gd name="T9" fmla="*/ 4141 h 4141"/>
            </a:gdLst>
            <a:ahLst/>
            <a:cxnLst>
              <a:cxn ang="0">
                <a:pos x="T0" y="T1"/>
              </a:cxn>
              <a:cxn ang="0">
                <a:pos x="T2" y="T3"/>
              </a:cxn>
              <a:cxn ang="0">
                <a:pos x="T4" y="T5"/>
              </a:cxn>
              <a:cxn ang="0">
                <a:pos x="T6" y="T7"/>
              </a:cxn>
              <a:cxn ang="0">
                <a:pos x="T8" y="T9"/>
              </a:cxn>
            </a:cxnLst>
            <a:rect l="0" t="0" r="r" b="b"/>
            <a:pathLst>
              <a:path w="31660" h="4141">
                <a:moveTo>
                  <a:pt x="0" y="4141"/>
                </a:moveTo>
                <a:lnTo>
                  <a:pt x="31660" y="4141"/>
                </a:lnTo>
                <a:lnTo>
                  <a:pt x="31660" y="0"/>
                </a:lnTo>
                <a:lnTo>
                  <a:pt x="0" y="0"/>
                </a:lnTo>
                <a:lnTo>
                  <a:pt x="0" y="4141"/>
                </a:lnTo>
              </a:path>
            </a:pathLst>
          </a:custGeom>
          <a:solidFill>
            <a:srgbClr val="E857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nb-NO"/>
          </a:p>
        </p:txBody>
      </p:sp>
      <p:pic>
        <p:nvPicPr>
          <p:cNvPr id="6" name="Picture 19">
            <a:extLst>
              <a:ext uri="{FF2B5EF4-FFF2-40B4-BE49-F238E27FC236}">
                <a16:creationId xmlns:a16="http://schemas.microsoft.com/office/drawing/2014/main" id="{DB71FBB0-7283-9C47-8A07-A78431AE1764}"/>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p:blipFill>
        <p:spPr bwMode="auto">
          <a:xfrm>
            <a:off x="1214799" y="27905117"/>
            <a:ext cx="9907650" cy="1699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5" r:id="rId1"/>
  </p:sldLayoutIdLst>
  <p:txStyles>
    <p:titleStyle>
      <a:lvl1pPr algn="ctr" defTabSz="8361363" rtl="0" eaLnBrk="0" fontAlgn="base" hangingPunct="0">
        <a:spcBef>
          <a:spcPct val="0"/>
        </a:spcBef>
        <a:spcAft>
          <a:spcPct val="0"/>
        </a:spcAft>
        <a:defRPr sz="40200">
          <a:solidFill>
            <a:schemeClr val="tx2"/>
          </a:solidFill>
          <a:latin typeface="+mj-lt"/>
          <a:ea typeface="+mj-ea"/>
          <a:cs typeface="+mj-cs"/>
        </a:defRPr>
      </a:lvl1pPr>
      <a:lvl2pPr algn="ctr" defTabSz="8361363" rtl="0" eaLnBrk="0" fontAlgn="base" hangingPunct="0">
        <a:spcBef>
          <a:spcPct val="0"/>
        </a:spcBef>
        <a:spcAft>
          <a:spcPct val="0"/>
        </a:spcAft>
        <a:defRPr sz="40200">
          <a:solidFill>
            <a:schemeClr val="tx2"/>
          </a:solidFill>
          <a:latin typeface="Arial" charset="0"/>
        </a:defRPr>
      </a:lvl2pPr>
      <a:lvl3pPr algn="ctr" defTabSz="8361363" rtl="0" eaLnBrk="0" fontAlgn="base" hangingPunct="0">
        <a:spcBef>
          <a:spcPct val="0"/>
        </a:spcBef>
        <a:spcAft>
          <a:spcPct val="0"/>
        </a:spcAft>
        <a:defRPr sz="40200">
          <a:solidFill>
            <a:schemeClr val="tx2"/>
          </a:solidFill>
          <a:latin typeface="Arial" charset="0"/>
        </a:defRPr>
      </a:lvl3pPr>
      <a:lvl4pPr algn="ctr" defTabSz="8361363" rtl="0" eaLnBrk="0" fontAlgn="base" hangingPunct="0">
        <a:spcBef>
          <a:spcPct val="0"/>
        </a:spcBef>
        <a:spcAft>
          <a:spcPct val="0"/>
        </a:spcAft>
        <a:defRPr sz="40200">
          <a:solidFill>
            <a:schemeClr val="tx2"/>
          </a:solidFill>
          <a:latin typeface="Arial" charset="0"/>
        </a:defRPr>
      </a:lvl4pPr>
      <a:lvl5pPr algn="ctr" defTabSz="8361363" rtl="0" eaLnBrk="0" fontAlgn="base" hangingPunct="0">
        <a:spcBef>
          <a:spcPct val="0"/>
        </a:spcBef>
        <a:spcAft>
          <a:spcPct val="0"/>
        </a:spcAft>
        <a:defRPr sz="40200">
          <a:solidFill>
            <a:schemeClr val="tx2"/>
          </a:solidFill>
          <a:latin typeface="Arial" charset="0"/>
        </a:defRPr>
      </a:lvl5pPr>
      <a:lvl6pPr marL="457200" algn="ctr" defTabSz="8361363" rtl="0" fontAlgn="base">
        <a:spcBef>
          <a:spcPct val="0"/>
        </a:spcBef>
        <a:spcAft>
          <a:spcPct val="0"/>
        </a:spcAft>
        <a:defRPr sz="40200">
          <a:solidFill>
            <a:schemeClr val="tx2"/>
          </a:solidFill>
          <a:latin typeface="Arial" charset="0"/>
        </a:defRPr>
      </a:lvl6pPr>
      <a:lvl7pPr marL="914400" algn="ctr" defTabSz="8361363" rtl="0" fontAlgn="base">
        <a:spcBef>
          <a:spcPct val="0"/>
        </a:spcBef>
        <a:spcAft>
          <a:spcPct val="0"/>
        </a:spcAft>
        <a:defRPr sz="40200">
          <a:solidFill>
            <a:schemeClr val="tx2"/>
          </a:solidFill>
          <a:latin typeface="Arial" charset="0"/>
        </a:defRPr>
      </a:lvl7pPr>
      <a:lvl8pPr marL="1371600" algn="ctr" defTabSz="8361363" rtl="0" fontAlgn="base">
        <a:spcBef>
          <a:spcPct val="0"/>
        </a:spcBef>
        <a:spcAft>
          <a:spcPct val="0"/>
        </a:spcAft>
        <a:defRPr sz="40200">
          <a:solidFill>
            <a:schemeClr val="tx2"/>
          </a:solidFill>
          <a:latin typeface="Arial" charset="0"/>
        </a:defRPr>
      </a:lvl8pPr>
      <a:lvl9pPr marL="1828800" algn="ctr" defTabSz="8361363" rtl="0" fontAlgn="base">
        <a:spcBef>
          <a:spcPct val="0"/>
        </a:spcBef>
        <a:spcAft>
          <a:spcPct val="0"/>
        </a:spcAft>
        <a:defRPr sz="40200">
          <a:solidFill>
            <a:schemeClr val="tx2"/>
          </a:solidFill>
          <a:latin typeface="Arial" charset="0"/>
        </a:defRPr>
      </a:lvl9pPr>
    </p:titleStyle>
    <p:bodyStyle>
      <a:lvl1pPr marL="3136900" indent="-3136900" algn="l" defTabSz="8361363" rtl="0" eaLnBrk="0" fontAlgn="base" hangingPunct="0">
        <a:spcBef>
          <a:spcPct val="20000"/>
        </a:spcBef>
        <a:spcAft>
          <a:spcPct val="0"/>
        </a:spcAft>
        <a:buChar char="•"/>
        <a:defRPr sz="29300">
          <a:solidFill>
            <a:schemeClr val="tx1"/>
          </a:solidFill>
          <a:latin typeface="+mn-lt"/>
          <a:ea typeface="+mn-ea"/>
          <a:cs typeface="+mn-cs"/>
        </a:defRPr>
      </a:lvl1pPr>
      <a:lvl2pPr marL="6792913" indent="-2613025" algn="l" defTabSz="8361363" rtl="0" eaLnBrk="0" fontAlgn="base" hangingPunct="0">
        <a:spcBef>
          <a:spcPct val="20000"/>
        </a:spcBef>
        <a:spcAft>
          <a:spcPct val="0"/>
        </a:spcAft>
        <a:buChar char="–"/>
        <a:defRPr sz="25600">
          <a:solidFill>
            <a:schemeClr val="tx1"/>
          </a:solidFill>
          <a:latin typeface="+mn-lt"/>
        </a:defRPr>
      </a:lvl2pPr>
      <a:lvl3pPr marL="10452100" indent="-2090738" algn="l" defTabSz="8361363" rtl="0" eaLnBrk="0" fontAlgn="base" hangingPunct="0">
        <a:spcBef>
          <a:spcPct val="20000"/>
        </a:spcBef>
        <a:spcAft>
          <a:spcPct val="0"/>
        </a:spcAft>
        <a:buChar char="•"/>
        <a:defRPr sz="22100">
          <a:solidFill>
            <a:schemeClr val="tx1"/>
          </a:solidFill>
          <a:latin typeface="+mn-lt"/>
        </a:defRPr>
      </a:lvl3pPr>
      <a:lvl4pPr marL="14630400" indent="-2090738" algn="l" defTabSz="8361363" rtl="0" eaLnBrk="0" fontAlgn="base" hangingPunct="0">
        <a:spcBef>
          <a:spcPct val="20000"/>
        </a:spcBef>
        <a:spcAft>
          <a:spcPct val="0"/>
        </a:spcAft>
        <a:buChar char="–"/>
        <a:defRPr sz="18200">
          <a:solidFill>
            <a:schemeClr val="tx1"/>
          </a:solidFill>
          <a:latin typeface="+mn-lt"/>
        </a:defRPr>
      </a:lvl4pPr>
      <a:lvl5pPr marL="18810288" indent="-2089150" algn="l" defTabSz="8361363" rtl="0" eaLnBrk="0" fontAlgn="base" hangingPunct="0">
        <a:spcBef>
          <a:spcPct val="20000"/>
        </a:spcBef>
        <a:spcAft>
          <a:spcPct val="0"/>
        </a:spcAft>
        <a:buChar char="»"/>
        <a:defRPr sz="18200">
          <a:solidFill>
            <a:schemeClr val="tx1"/>
          </a:solidFill>
          <a:latin typeface="+mn-lt"/>
        </a:defRPr>
      </a:lvl5pPr>
      <a:lvl6pPr marL="19267488" indent="-2089150" algn="l" defTabSz="8361363" rtl="0" fontAlgn="base">
        <a:spcBef>
          <a:spcPct val="20000"/>
        </a:spcBef>
        <a:spcAft>
          <a:spcPct val="0"/>
        </a:spcAft>
        <a:buChar char="»"/>
        <a:defRPr sz="18200">
          <a:solidFill>
            <a:schemeClr val="tx1"/>
          </a:solidFill>
          <a:latin typeface="+mn-lt"/>
        </a:defRPr>
      </a:lvl6pPr>
      <a:lvl7pPr marL="19724688" indent="-2089150" algn="l" defTabSz="8361363" rtl="0" fontAlgn="base">
        <a:spcBef>
          <a:spcPct val="20000"/>
        </a:spcBef>
        <a:spcAft>
          <a:spcPct val="0"/>
        </a:spcAft>
        <a:buChar char="»"/>
        <a:defRPr sz="18200">
          <a:solidFill>
            <a:schemeClr val="tx1"/>
          </a:solidFill>
          <a:latin typeface="+mn-lt"/>
        </a:defRPr>
      </a:lvl7pPr>
      <a:lvl8pPr marL="20181888" indent="-2089150" algn="l" defTabSz="8361363" rtl="0" fontAlgn="base">
        <a:spcBef>
          <a:spcPct val="20000"/>
        </a:spcBef>
        <a:spcAft>
          <a:spcPct val="0"/>
        </a:spcAft>
        <a:buChar char="»"/>
        <a:defRPr sz="18200">
          <a:solidFill>
            <a:schemeClr val="tx1"/>
          </a:solidFill>
          <a:latin typeface="+mn-lt"/>
        </a:defRPr>
      </a:lvl8pPr>
      <a:lvl9pPr marL="20639088" indent="-2089150" algn="l" defTabSz="8361363" rtl="0" fontAlgn="base">
        <a:spcBef>
          <a:spcPct val="20000"/>
        </a:spcBef>
        <a:spcAft>
          <a:spcPct val="0"/>
        </a:spcAft>
        <a:buChar char="»"/>
        <a:defRPr sz="182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13" Type="http://schemas.microsoft.com/office/2007/relationships/diagramDrawing" Target="../diagrams/drawing2.xml"/><Relationship Id="rId3" Type="http://schemas.openxmlformats.org/officeDocument/2006/relationships/hyperlink" Target="https://best.bestnet.no/" TargetMode="External"/><Relationship Id="rId7" Type="http://schemas.openxmlformats.org/officeDocument/2006/relationships/diagramColors" Target="../diagrams/colors1.xml"/><Relationship Id="rId12" Type="http://schemas.openxmlformats.org/officeDocument/2006/relationships/diagramColors" Target="../diagrams/colors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QuickStyle" Target="../diagrams/quickStyle1.xml"/><Relationship Id="rId11" Type="http://schemas.openxmlformats.org/officeDocument/2006/relationships/diagramQuickStyle" Target="../diagrams/quickStyle2.xml"/><Relationship Id="rId5" Type="http://schemas.openxmlformats.org/officeDocument/2006/relationships/diagramLayout" Target="../diagrams/layout1.xml"/><Relationship Id="rId10" Type="http://schemas.openxmlformats.org/officeDocument/2006/relationships/diagramLayout" Target="../diagrams/layout2.xml"/><Relationship Id="rId4" Type="http://schemas.openxmlformats.org/officeDocument/2006/relationships/diagramData" Target="../diagrams/data1.xml"/><Relationship Id="rId9" Type="http://schemas.openxmlformats.org/officeDocument/2006/relationships/diagramData" Target="../diagrams/data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descr="Title field"/>
          <p:cNvSpPr txBox="1">
            <a:spLocks noChangeArrowheads="1"/>
          </p:cNvSpPr>
          <p:nvPr/>
        </p:nvSpPr>
        <p:spPr bwMode="auto">
          <a:xfrm>
            <a:off x="1182688" y="671513"/>
            <a:ext cx="34201099" cy="1862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en-US" altLang="nb-NO" sz="11300" b="1" dirty="0" err="1">
                <a:solidFill>
                  <a:schemeClr val="bg1"/>
                </a:solidFill>
                <a:latin typeface="Arial" panose="020B0604020202020204" pitchFamily="34" charset="0"/>
                <a:cs typeface="Arial" panose="020B0604020202020204" pitchFamily="34" charset="0"/>
              </a:rPr>
              <a:t>Hvis</a:t>
            </a:r>
            <a:r>
              <a:rPr lang="en-US" altLang="nb-NO" sz="11300" b="1" dirty="0">
                <a:solidFill>
                  <a:schemeClr val="bg1"/>
                </a:solidFill>
                <a:latin typeface="Arial" panose="020B0604020202020204" pitchFamily="34" charset="0"/>
                <a:cs typeface="Arial" panose="020B0604020202020204" pitchFamily="34" charset="0"/>
              </a:rPr>
              <a:t> FAST, </a:t>
            </a:r>
            <a:r>
              <a:rPr lang="en-US" altLang="nb-NO" sz="11300" b="1" dirty="0" err="1">
                <a:solidFill>
                  <a:schemeClr val="bg1"/>
                </a:solidFill>
                <a:latin typeface="Arial" panose="020B0604020202020204" pitchFamily="34" charset="0"/>
                <a:cs typeface="Arial" panose="020B0604020202020204" pitchFamily="34" charset="0"/>
              </a:rPr>
              <a:t>hvorfor</a:t>
            </a:r>
            <a:r>
              <a:rPr lang="en-US" altLang="nb-NO" sz="11300" b="1" dirty="0">
                <a:solidFill>
                  <a:schemeClr val="bg1"/>
                </a:solidFill>
                <a:latin typeface="Arial" panose="020B0604020202020204" pitchFamily="34" charset="0"/>
                <a:cs typeface="Arial" panose="020B0604020202020204" pitchFamily="34" charset="0"/>
              </a:rPr>
              <a:t> </a:t>
            </a:r>
            <a:r>
              <a:rPr lang="en-US" altLang="nb-NO" sz="11300" b="1" dirty="0" err="1">
                <a:solidFill>
                  <a:schemeClr val="bg1"/>
                </a:solidFill>
                <a:latin typeface="Arial" panose="020B0604020202020204" pitchFamily="34" charset="0"/>
                <a:cs typeface="Arial" panose="020B0604020202020204" pitchFamily="34" charset="0"/>
              </a:rPr>
              <a:t>ikke</a:t>
            </a:r>
            <a:r>
              <a:rPr lang="en-US" altLang="nb-NO" sz="11300" b="1" dirty="0">
                <a:solidFill>
                  <a:schemeClr val="bg1"/>
                </a:solidFill>
                <a:latin typeface="Arial" panose="020B0604020202020204" pitchFamily="34" charset="0"/>
                <a:cs typeface="Arial" panose="020B0604020202020204" pitchFamily="34" charset="0"/>
              </a:rPr>
              <a:t> e-FAST?</a:t>
            </a:r>
            <a:endParaRPr lang="nb-NO" altLang="nb-NO" sz="11300" b="1" dirty="0">
              <a:solidFill>
                <a:schemeClr val="bg1"/>
              </a:solidFill>
              <a:latin typeface="Arial" panose="020B0604020202020204" pitchFamily="34" charset="0"/>
              <a:cs typeface="Arial" panose="020B0604020202020204" pitchFamily="34" charset="0"/>
            </a:endParaRPr>
          </a:p>
        </p:txBody>
      </p:sp>
      <p:sp>
        <p:nvSpPr>
          <p:cNvPr id="2054" name="Subtitle" descr="Subtitle field"/>
          <p:cNvSpPr txBox="1">
            <a:spLocks noChangeArrowheads="1"/>
          </p:cNvSpPr>
          <p:nvPr/>
        </p:nvSpPr>
        <p:spPr bwMode="auto">
          <a:xfrm>
            <a:off x="1122362" y="2584977"/>
            <a:ext cx="34261425"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en-US" altLang="nb-NO" sz="4800" b="1" dirty="0">
                <a:solidFill>
                  <a:schemeClr val="bg1"/>
                </a:solidFill>
                <a:latin typeface="+mj-lt"/>
              </a:rPr>
              <a:t>En </a:t>
            </a:r>
            <a:r>
              <a:rPr lang="en-US" altLang="nb-NO" sz="4800" b="1" dirty="0" err="1">
                <a:solidFill>
                  <a:schemeClr val="bg1"/>
                </a:solidFill>
                <a:latin typeface="+mj-lt"/>
              </a:rPr>
              <a:t>prospektiv</a:t>
            </a:r>
            <a:r>
              <a:rPr lang="en-US" altLang="nb-NO" sz="4800" b="1" dirty="0">
                <a:solidFill>
                  <a:schemeClr val="bg1"/>
                </a:solidFill>
                <a:latin typeface="+mj-lt"/>
              </a:rPr>
              <a:t> kvalitetsikringsstudie av e-FAST </a:t>
            </a:r>
            <a:r>
              <a:rPr lang="en-US" altLang="nb-NO" sz="4800" b="1" dirty="0" err="1">
                <a:solidFill>
                  <a:schemeClr val="bg1"/>
                </a:solidFill>
                <a:latin typeface="+mj-lt"/>
              </a:rPr>
              <a:t>som</a:t>
            </a:r>
            <a:r>
              <a:rPr lang="en-US" altLang="nb-NO" sz="4800" b="1" dirty="0">
                <a:solidFill>
                  <a:schemeClr val="bg1"/>
                </a:solidFill>
                <a:latin typeface="+mj-lt"/>
              </a:rPr>
              <a:t> </a:t>
            </a:r>
            <a:r>
              <a:rPr lang="en-US" altLang="nb-NO" sz="4800" b="1" dirty="0" err="1">
                <a:solidFill>
                  <a:schemeClr val="bg1"/>
                </a:solidFill>
                <a:latin typeface="+mj-lt"/>
              </a:rPr>
              <a:t>diagnostisk</a:t>
            </a:r>
            <a:r>
              <a:rPr lang="en-US" altLang="nb-NO" sz="4800" b="1" dirty="0">
                <a:solidFill>
                  <a:schemeClr val="bg1"/>
                </a:solidFill>
                <a:latin typeface="+mj-lt"/>
              </a:rPr>
              <a:t> </a:t>
            </a:r>
            <a:r>
              <a:rPr lang="en-US" altLang="nb-NO" sz="4800" b="1" dirty="0" err="1">
                <a:solidFill>
                  <a:schemeClr val="bg1"/>
                </a:solidFill>
                <a:latin typeface="+mj-lt"/>
              </a:rPr>
              <a:t>verktøy</a:t>
            </a:r>
            <a:r>
              <a:rPr lang="en-US" altLang="nb-NO" sz="4800" b="1" dirty="0">
                <a:solidFill>
                  <a:schemeClr val="bg1"/>
                </a:solidFill>
                <a:latin typeface="+mj-lt"/>
              </a:rPr>
              <a:t> </a:t>
            </a:r>
            <a:r>
              <a:rPr lang="en-US" altLang="nb-NO" sz="4800" b="1" dirty="0" err="1">
                <a:solidFill>
                  <a:schemeClr val="bg1"/>
                </a:solidFill>
                <a:latin typeface="+mj-lt"/>
              </a:rPr>
              <a:t>ved</a:t>
            </a:r>
            <a:r>
              <a:rPr lang="en-US" altLang="nb-NO" sz="4800" b="1" dirty="0">
                <a:solidFill>
                  <a:schemeClr val="bg1"/>
                </a:solidFill>
                <a:latin typeface="+mj-lt"/>
              </a:rPr>
              <a:t> </a:t>
            </a:r>
            <a:r>
              <a:rPr lang="en-US" altLang="nb-NO" sz="4800" b="1" dirty="0" err="1">
                <a:solidFill>
                  <a:schemeClr val="bg1"/>
                </a:solidFill>
                <a:latin typeface="+mj-lt"/>
              </a:rPr>
              <a:t>mottak</a:t>
            </a:r>
            <a:r>
              <a:rPr lang="en-US" altLang="nb-NO" sz="4800" b="1" dirty="0">
                <a:solidFill>
                  <a:schemeClr val="bg1"/>
                </a:solidFill>
                <a:latin typeface="+mj-lt"/>
              </a:rPr>
              <a:t> av </a:t>
            </a:r>
            <a:r>
              <a:rPr lang="en-US" altLang="nb-NO" sz="4800" b="1" dirty="0" err="1">
                <a:solidFill>
                  <a:schemeClr val="bg1"/>
                </a:solidFill>
                <a:latin typeface="+mj-lt"/>
              </a:rPr>
              <a:t>traumepasienter</a:t>
            </a:r>
            <a:r>
              <a:rPr lang="en-US" altLang="nb-NO" sz="4800" b="1" dirty="0">
                <a:solidFill>
                  <a:schemeClr val="bg1"/>
                </a:solidFill>
                <a:latin typeface="+mj-lt"/>
              </a:rPr>
              <a:t> </a:t>
            </a:r>
            <a:r>
              <a:rPr lang="en-US" altLang="nb-NO" sz="4800" b="1" dirty="0" err="1">
                <a:solidFill>
                  <a:schemeClr val="bg1"/>
                </a:solidFill>
                <a:latin typeface="+mj-lt"/>
              </a:rPr>
              <a:t>ved</a:t>
            </a:r>
            <a:r>
              <a:rPr lang="en-US" altLang="nb-NO" sz="4800" b="1" dirty="0">
                <a:solidFill>
                  <a:schemeClr val="bg1"/>
                </a:solidFill>
                <a:latin typeface="+mj-lt"/>
              </a:rPr>
              <a:t> </a:t>
            </a:r>
            <a:r>
              <a:rPr lang="en-US" altLang="nb-NO" sz="4800" b="1" dirty="0" err="1">
                <a:solidFill>
                  <a:schemeClr val="bg1"/>
                </a:solidFill>
                <a:latin typeface="+mj-lt"/>
              </a:rPr>
              <a:t>Haukeland</a:t>
            </a:r>
            <a:r>
              <a:rPr lang="en-US" altLang="nb-NO" sz="4800" b="1" dirty="0">
                <a:solidFill>
                  <a:schemeClr val="bg1"/>
                </a:solidFill>
                <a:latin typeface="+mj-lt"/>
              </a:rPr>
              <a:t> </a:t>
            </a:r>
            <a:r>
              <a:rPr lang="en-US" altLang="nb-NO" sz="4800" b="1" dirty="0" err="1">
                <a:solidFill>
                  <a:schemeClr val="bg1"/>
                </a:solidFill>
                <a:latin typeface="+mj-lt"/>
              </a:rPr>
              <a:t>Universitetssjukehus</a:t>
            </a:r>
            <a:r>
              <a:rPr lang="en-US" altLang="nb-NO" sz="4800" b="1" dirty="0">
                <a:solidFill>
                  <a:schemeClr val="bg1"/>
                </a:solidFill>
                <a:latin typeface="+mj-lt"/>
              </a:rPr>
              <a:t>.</a:t>
            </a:r>
            <a:endParaRPr lang="nb-NO" altLang="nb-NO" sz="9400" b="1" dirty="0">
              <a:solidFill>
                <a:schemeClr val="bg1"/>
              </a:solidFill>
              <a:latin typeface="+mj-lt"/>
            </a:endParaRPr>
          </a:p>
        </p:txBody>
      </p:sp>
      <p:sp>
        <p:nvSpPr>
          <p:cNvPr id="2053" name="Name and info" descr="Field for name and email"/>
          <p:cNvSpPr txBox="1">
            <a:spLocks noChangeArrowheads="1"/>
          </p:cNvSpPr>
          <p:nvPr/>
        </p:nvSpPr>
        <p:spPr bwMode="auto">
          <a:xfrm>
            <a:off x="35781976" y="2843212"/>
            <a:ext cx="6213432"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algn="r" eaLnBrk="1" hangingPunct="1"/>
            <a:r>
              <a:rPr lang="nb-NO" altLang="nb-NO" sz="4800" b="1" dirty="0">
                <a:solidFill>
                  <a:schemeClr val="bg1"/>
                </a:solidFill>
                <a:latin typeface="+mn-lt"/>
              </a:rPr>
              <a:t>Inairis Avilés Álvarez</a:t>
            </a:r>
            <a:br>
              <a:rPr lang="nb-NO" altLang="nb-NO" sz="4000" dirty="0">
                <a:solidFill>
                  <a:schemeClr val="bg1"/>
                </a:solidFill>
                <a:latin typeface="+mn-lt"/>
              </a:rPr>
            </a:br>
            <a:r>
              <a:rPr lang="nb-NO" altLang="nb-NO" sz="4000" dirty="0">
                <a:solidFill>
                  <a:schemeClr val="bg1"/>
                </a:solidFill>
                <a:latin typeface="+mn-lt"/>
              </a:rPr>
              <a:t>Universitetet i Bergen</a:t>
            </a:r>
          </a:p>
          <a:p>
            <a:pPr algn="r" eaLnBrk="1" hangingPunct="1"/>
            <a:r>
              <a:rPr lang="nb-NO" altLang="nb-NO" sz="4000" dirty="0">
                <a:solidFill>
                  <a:schemeClr val="bg1"/>
                </a:solidFill>
                <a:latin typeface="+mn-lt"/>
              </a:rPr>
              <a:t>ial004@uib.no</a:t>
            </a:r>
          </a:p>
        </p:txBody>
      </p:sp>
      <p:sp>
        <p:nvSpPr>
          <p:cNvPr id="2052" name="Text box 2" descr="Text field "/>
          <p:cNvSpPr txBox="1">
            <a:spLocks noChangeArrowheads="1"/>
          </p:cNvSpPr>
          <p:nvPr/>
        </p:nvSpPr>
        <p:spPr bwMode="auto">
          <a:xfrm>
            <a:off x="11612880" y="6230691"/>
            <a:ext cx="14607541" cy="6381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a:spcAft>
                <a:spcPts val="1000"/>
              </a:spcAft>
            </a:pPr>
            <a:r>
              <a:rPr lang="nb-NO" sz="4000" b="1" dirty="0">
                <a:solidFill>
                  <a:srgbClr val="3D3D3D"/>
                </a:solidFill>
                <a:effectLst/>
                <a:latin typeface="+mn-lt"/>
                <a:ea typeface="Calibri" panose="020F0502020204030204" pitchFamily="34" charset="0"/>
                <a:cs typeface="Calibri" panose="020F0502020204030204" pitchFamily="34" charset="0"/>
              </a:rPr>
              <a:t>Resultater</a:t>
            </a:r>
          </a:p>
          <a:p>
            <a:pPr>
              <a:spcAft>
                <a:spcPts val="1000"/>
              </a:spcAft>
            </a:pPr>
            <a:r>
              <a:rPr lang="nb-NO" sz="4000" b="1" i="1" dirty="0">
                <a:solidFill>
                  <a:srgbClr val="3D3D3D"/>
                </a:solidFill>
                <a:effectLst/>
                <a:latin typeface="+mn-lt"/>
                <a:ea typeface="Calibri" panose="020F0502020204030204" pitchFamily="34" charset="0"/>
                <a:cs typeface="Calibri" panose="020F0502020204030204" pitchFamily="34" charset="0"/>
              </a:rPr>
              <a:t>FAST</a:t>
            </a:r>
            <a:r>
              <a:rPr lang="nb-NO" sz="4000" dirty="0">
                <a:solidFill>
                  <a:srgbClr val="3D3D3D"/>
                </a:solidFill>
                <a:effectLst/>
                <a:latin typeface="+mn-lt"/>
                <a:ea typeface="Calibri" panose="020F0502020204030204" pitchFamily="34" charset="0"/>
                <a:cs typeface="Calibri" panose="020F0502020204030204" pitchFamily="34" charset="0"/>
              </a:rPr>
              <a:t> utføres på 37% av traumepasientene ved HUS. Beregnet sensitivitet og spesifisitet (hhv. 67% og 99%) sammenfaller med tall beskrevet i oversiktsartikkel av Stengel et al. [1] (hhv 68% og 97%). Radiologene som utførte undersøkelsen, oppgir at de er sikre i sin beslutning i 81% av prosedyrene. Bruk av CT har økt fra 34% til 52% for pasienter med negativ FAST sammenlignet med en upublisert studie fra 2005 ved Haukeland Universitets Sykehus [2]</a:t>
            </a:r>
          </a:p>
          <a:p>
            <a:pPr>
              <a:spcAft>
                <a:spcPts val="1000"/>
              </a:spcAft>
            </a:pPr>
            <a:r>
              <a:rPr lang="nb-NO" dirty="0">
                <a:solidFill>
                  <a:srgbClr val="3D3D3D"/>
                </a:solidFill>
                <a:effectLst/>
                <a:latin typeface="+mn-lt"/>
                <a:ea typeface="Calibri" panose="020F0502020204030204" pitchFamily="34" charset="0"/>
                <a:cs typeface="Calibri" panose="020F0502020204030204" pitchFamily="34" charset="0"/>
              </a:rPr>
              <a:t> </a:t>
            </a:r>
          </a:p>
        </p:txBody>
      </p:sp>
      <p:sp>
        <p:nvSpPr>
          <p:cNvPr id="2061" name="Text Box 4" descr="Text field "/>
          <p:cNvSpPr txBox="1">
            <a:spLocks noChangeArrowheads="1"/>
          </p:cNvSpPr>
          <p:nvPr/>
        </p:nvSpPr>
        <p:spPr bwMode="auto">
          <a:xfrm>
            <a:off x="26727769" y="6137122"/>
            <a:ext cx="15267639" cy="5888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a:spcAft>
                <a:spcPts val="1000"/>
              </a:spcAft>
            </a:pPr>
            <a:endParaRPr lang="nb-NO" sz="4000" b="1" i="1" dirty="0">
              <a:solidFill>
                <a:srgbClr val="3D3D3D"/>
              </a:solidFill>
              <a:effectLst/>
              <a:latin typeface="+mn-lt"/>
              <a:ea typeface="Calibri" panose="020F0502020204030204" pitchFamily="34" charset="0"/>
              <a:cs typeface="Calibri" panose="020F0502020204030204" pitchFamily="34" charset="0"/>
            </a:endParaRPr>
          </a:p>
          <a:p>
            <a:pPr>
              <a:spcAft>
                <a:spcPts val="1000"/>
              </a:spcAft>
            </a:pPr>
            <a:r>
              <a:rPr lang="nb-NO" sz="4000" b="1" i="1" dirty="0">
                <a:solidFill>
                  <a:srgbClr val="3D3D3D"/>
                </a:solidFill>
                <a:latin typeface="+mn-lt"/>
                <a:ea typeface="Calibri" panose="020F0502020204030204" pitchFamily="34" charset="0"/>
                <a:cs typeface="Calibri" panose="020F0502020204030204" pitchFamily="34" charset="0"/>
              </a:rPr>
              <a:t>e</a:t>
            </a:r>
            <a:r>
              <a:rPr lang="nb-NO" sz="4000" b="1" i="1" dirty="0">
                <a:solidFill>
                  <a:srgbClr val="3D3D3D"/>
                </a:solidFill>
                <a:effectLst/>
                <a:latin typeface="+mn-lt"/>
                <a:ea typeface="Calibri" panose="020F0502020204030204" pitchFamily="34" charset="0"/>
                <a:cs typeface="Calibri" panose="020F0502020204030204" pitchFamily="34" charset="0"/>
              </a:rPr>
              <a:t>-FAST</a:t>
            </a:r>
            <a:r>
              <a:rPr lang="nb-NO" sz="4000" dirty="0">
                <a:solidFill>
                  <a:srgbClr val="3D3D3D"/>
                </a:solidFill>
                <a:effectLst/>
                <a:latin typeface="+mn-lt"/>
                <a:ea typeface="Calibri" panose="020F0502020204030204" pitchFamily="34" charset="0"/>
                <a:cs typeface="Calibri" panose="020F0502020204030204" pitchFamily="34" charset="0"/>
              </a:rPr>
              <a:t> utføres på 7% av traumepasientene ved HUS. Alle som fikk utført e-FAST av radiologer hadde forutgående / samtidig utført FAST (inngangsport til e-FAST?).   </a:t>
            </a:r>
          </a:p>
          <a:p>
            <a:pPr>
              <a:spcAft>
                <a:spcPts val="1000"/>
              </a:spcAft>
            </a:pPr>
            <a:r>
              <a:rPr lang="nb-NO" sz="4000" dirty="0">
                <a:solidFill>
                  <a:srgbClr val="3D3D3D"/>
                </a:solidFill>
                <a:effectLst/>
                <a:latin typeface="+mn-lt"/>
                <a:ea typeface="Calibri" panose="020F0502020204030204" pitchFamily="34" charset="0"/>
                <a:cs typeface="Calibri" panose="020F0502020204030204" pitchFamily="34" charset="0"/>
              </a:rPr>
              <a:t>Traumeteamet benytter sjekkliste fra BEST [3] observasjonsskjema for å sikre systematisk undersøkelse av pasientene. Denne sjekklisten omfatter ikke vurdering av behov for </a:t>
            </a:r>
            <a:r>
              <a:rPr lang="nb-NO" sz="4000" dirty="0">
                <a:solidFill>
                  <a:srgbClr val="3D3D3D"/>
                </a:solidFill>
                <a:latin typeface="+mn-lt"/>
                <a:ea typeface="Calibri" panose="020F0502020204030204" pitchFamily="34" charset="0"/>
                <a:cs typeface="Calibri" panose="020F0502020204030204" pitchFamily="34" charset="0"/>
              </a:rPr>
              <a:t>e</a:t>
            </a:r>
            <a:r>
              <a:rPr lang="nb-NO" sz="4000" dirty="0">
                <a:solidFill>
                  <a:srgbClr val="3D3D3D"/>
                </a:solidFill>
                <a:effectLst/>
                <a:latin typeface="+mn-lt"/>
                <a:ea typeface="Calibri" panose="020F0502020204030204" pitchFamily="34" charset="0"/>
                <a:cs typeface="Calibri" panose="020F0502020204030204" pitchFamily="34" charset="0"/>
              </a:rPr>
              <a:t>-FAST. e-FAST inngår i anbefalte diagnostiske undersøkelser i ATLS [4] og i metodeboken / Traumemanualen til HUS [5]. </a:t>
            </a:r>
          </a:p>
        </p:txBody>
      </p:sp>
      <p:sp>
        <p:nvSpPr>
          <p:cNvPr id="2064" name="Text Box 6" descr="Text field "/>
          <p:cNvSpPr txBox="1">
            <a:spLocks noChangeArrowheads="1"/>
          </p:cNvSpPr>
          <p:nvPr/>
        </p:nvSpPr>
        <p:spPr bwMode="auto">
          <a:xfrm>
            <a:off x="11659537" y="21828157"/>
            <a:ext cx="30827884" cy="621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spcAft>
                <a:spcPct val="20000"/>
              </a:spcAft>
            </a:pPr>
            <a:r>
              <a:rPr lang="nb-NO" altLang="nb-NO" sz="4000" b="1" dirty="0">
                <a:solidFill>
                  <a:schemeClr val="tx1">
                    <a:lumMod val="85000"/>
                    <a:lumOff val="15000"/>
                  </a:schemeClr>
                </a:solidFill>
                <a:latin typeface="+mn-lt"/>
              </a:rPr>
              <a:t>Konklusjon</a:t>
            </a:r>
          </a:p>
          <a:p>
            <a:pPr eaLnBrk="1" hangingPunct="1">
              <a:spcAft>
                <a:spcPct val="20000"/>
              </a:spcAft>
            </a:pPr>
            <a:r>
              <a:rPr lang="nb-NO" altLang="nb-NO" sz="4000" dirty="0">
                <a:solidFill>
                  <a:schemeClr val="tx1">
                    <a:lumMod val="85000"/>
                    <a:lumOff val="15000"/>
                  </a:schemeClr>
                </a:solidFill>
                <a:latin typeface="+mn-lt"/>
              </a:rPr>
              <a:t>e-FAST brukes i liten grad per i dag til tross for at det har høy sensitivitet og spesifisitet sammenlignet med røntgen thorax [6]. En medvirkende årsak kan være at e-FAST ikke inngår i sjekklisten til traumeteamet.</a:t>
            </a:r>
          </a:p>
          <a:p>
            <a:pPr eaLnBrk="1" hangingPunct="1">
              <a:spcBef>
                <a:spcPct val="50000"/>
              </a:spcBef>
            </a:pPr>
            <a:r>
              <a:rPr lang="nb-NO" altLang="nb-NO" sz="4000" dirty="0">
                <a:solidFill>
                  <a:schemeClr val="tx1">
                    <a:lumMod val="85000"/>
                    <a:lumOff val="15000"/>
                  </a:schemeClr>
                </a:solidFill>
                <a:latin typeface="+mn-lt"/>
              </a:rPr>
              <a:t>FAST brukes mindre ved traumemottak HUS i forhold til det som fremkommer i en oversiktsartikkel hos pasienter med stumpt traume mot abdomen (hhv. 37% </a:t>
            </a:r>
            <a:r>
              <a:rPr lang="nb-NO" altLang="nb-NO" sz="4000" dirty="0" err="1">
                <a:solidFill>
                  <a:schemeClr val="tx1">
                    <a:lumMod val="85000"/>
                    <a:lumOff val="15000"/>
                  </a:schemeClr>
                </a:solidFill>
                <a:latin typeface="+mn-lt"/>
              </a:rPr>
              <a:t>vs</a:t>
            </a:r>
            <a:r>
              <a:rPr lang="nb-NO" altLang="nb-NO" sz="4000" dirty="0">
                <a:solidFill>
                  <a:schemeClr val="tx1">
                    <a:lumMod val="85000"/>
                    <a:lumOff val="15000"/>
                  </a:schemeClr>
                </a:solidFill>
                <a:latin typeface="+mn-lt"/>
              </a:rPr>
              <a:t> 53%) [7].  Radiologene oppgir en høy grad av trygghet i bruken og tolking av FAST og e-FAST. Sammenlignet med tidligere kvalitetsikringsstudie gjort på HUS er inntrykket at bruk av CT er økt i tidsrommet mellom 2005 og 2022. I nasjonale kvalitetsindikatorer for traumepasienter inngår ikke bruk av FAST / e-FAST som kvalitetsmål (det gjør røntgen-thorax/-bekken og CT) [8]. Kvalitetsindikatorene kan ha effekt som incentiv for å øke bruk av undersøkelser.</a:t>
            </a:r>
          </a:p>
          <a:p>
            <a:pPr eaLnBrk="1" hangingPunct="1">
              <a:spcBef>
                <a:spcPct val="50000"/>
              </a:spcBef>
            </a:pPr>
            <a:endParaRPr lang="en-US" altLang="nb-NO" sz="2800" dirty="0">
              <a:solidFill>
                <a:schemeClr val="tx1">
                  <a:lumMod val="85000"/>
                  <a:lumOff val="15000"/>
                </a:schemeClr>
              </a:solidFill>
              <a:latin typeface="+mn-lt"/>
            </a:endParaRPr>
          </a:p>
        </p:txBody>
      </p:sp>
      <p:sp>
        <p:nvSpPr>
          <p:cNvPr id="2065" name="References" descr="Field for references"/>
          <p:cNvSpPr txBox="1">
            <a:spLocks noChangeArrowheads="1"/>
          </p:cNvSpPr>
          <p:nvPr/>
        </p:nvSpPr>
        <p:spPr bwMode="auto">
          <a:xfrm>
            <a:off x="17050975" y="27460575"/>
            <a:ext cx="13189540" cy="3447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r>
              <a:rPr lang="nb-NO" altLang="nb-NO" sz="2800" b="1" dirty="0">
                <a:solidFill>
                  <a:schemeClr val="tx1">
                    <a:lumMod val="85000"/>
                    <a:lumOff val="15000"/>
                  </a:schemeClr>
                </a:solidFill>
                <a:latin typeface="+mn-lt"/>
              </a:rPr>
              <a:t>REFERENCES</a:t>
            </a:r>
          </a:p>
          <a:p>
            <a:pPr marL="228600" indent="-228600" eaLnBrk="1" hangingPunct="1">
              <a:buAutoNum type="arabicPeriod"/>
            </a:pPr>
            <a:r>
              <a:rPr lang="da-DK" altLang="nb-NO" sz="1100" dirty="0">
                <a:solidFill>
                  <a:schemeClr val="tx1">
                    <a:lumMod val="85000"/>
                    <a:lumOff val="15000"/>
                  </a:schemeClr>
                </a:solidFill>
                <a:latin typeface="+mn-lt"/>
              </a:rPr>
              <a:t>Stengel, D., et al., </a:t>
            </a:r>
            <a:r>
              <a:rPr lang="en-US" altLang="nb-NO" sz="1100" i="1" dirty="0">
                <a:solidFill>
                  <a:schemeClr val="tx1">
                    <a:lumMod val="85000"/>
                    <a:lumOff val="15000"/>
                  </a:schemeClr>
                </a:solidFill>
                <a:latin typeface="+mn-lt"/>
              </a:rPr>
              <a:t>Point-of-care ultrasonography for diagnosing thoracoabdominal injuries in patients with blunt trauma.</a:t>
            </a:r>
            <a:r>
              <a:rPr lang="en-US" altLang="nb-NO" sz="1100" dirty="0">
                <a:solidFill>
                  <a:schemeClr val="tx1">
                    <a:lumMod val="85000"/>
                    <a:lumOff val="15000"/>
                  </a:schemeClr>
                </a:solidFill>
                <a:latin typeface="+mn-lt"/>
              </a:rPr>
              <a:t> Cochrane Database of Systematic Reviews, 2018.</a:t>
            </a:r>
          </a:p>
          <a:p>
            <a:pPr marL="228600" indent="-228600" eaLnBrk="1" hangingPunct="1">
              <a:buAutoNum type="arabicPeriod"/>
            </a:pPr>
            <a:r>
              <a:rPr lang="nb-NO" altLang="nb-NO" sz="1200" dirty="0">
                <a:solidFill>
                  <a:schemeClr val="tx1">
                    <a:lumMod val="85000"/>
                    <a:lumOff val="15000"/>
                  </a:schemeClr>
                </a:solidFill>
                <a:latin typeface="+mn-lt"/>
              </a:rPr>
              <a:t>Vetti, N., </a:t>
            </a:r>
            <a:r>
              <a:rPr lang="nb-NO" altLang="nb-NO" sz="1200" i="1" dirty="0">
                <a:solidFill>
                  <a:schemeClr val="tx1">
                    <a:lumMod val="85000"/>
                    <a:lumOff val="15000"/>
                  </a:schemeClr>
                </a:solidFill>
                <a:latin typeface="+mn-lt"/>
              </a:rPr>
              <a:t>ULTRALYD AV TRAUMEPASIENTER I AKUTTMOTTAK</a:t>
            </a:r>
            <a:r>
              <a:rPr lang="nb-NO" altLang="nb-NO" sz="1200" dirty="0">
                <a:solidFill>
                  <a:schemeClr val="tx1">
                    <a:lumMod val="85000"/>
                    <a:lumOff val="15000"/>
                  </a:schemeClr>
                </a:solidFill>
                <a:latin typeface="+mn-lt"/>
              </a:rPr>
              <a:t>. 2005: unpublished. p. 43.</a:t>
            </a:r>
          </a:p>
          <a:p>
            <a:pPr marL="228600" indent="-228600" eaLnBrk="1" hangingPunct="1">
              <a:buAutoNum type="arabicPeriod"/>
            </a:pPr>
            <a:r>
              <a:rPr lang="nb-NO" altLang="nb-NO" sz="1200" dirty="0">
                <a:solidFill>
                  <a:schemeClr val="tx1">
                    <a:lumMod val="85000"/>
                    <a:lumOff val="15000"/>
                  </a:schemeClr>
                </a:solidFill>
                <a:latin typeface="+mn-lt"/>
              </a:rPr>
              <a:t>Stiftelsen_BEST, </a:t>
            </a:r>
            <a:r>
              <a:rPr lang="nb-NO" altLang="nb-NO" sz="1200" i="1" dirty="0">
                <a:solidFill>
                  <a:schemeClr val="tx1">
                    <a:lumMod val="85000"/>
                    <a:lumOff val="15000"/>
                  </a:schemeClr>
                </a:solidFill>
                <a:latin typeface="+mn-lt"/>
              </a:rPr>
              <a:t>Observasjonsskjema TRAUME</a:t>
            </a:r>
            <a:r>
              <a:rPr lang="nb-NO" altLang="nb-NO" sz="1200" dirty="0">
                <a:solidFill>
                  <a:schemeClr val="tx1">
                    <a:lumMod val="85000"/>
                    <a:lumOff val="15000"/>
                  </a:schemeClr>
                </a:solidFill>
                <a:latin typeface="+mn-lt"/>
              </a:rPr>
              <a:t>. 2019, Stiftelsen BEST: </a:t>
            </a:r>
            <a:r>
              <a:rPr lang="nb-NO" altLang="nb-NO" sz="1200" dirty="0">
                <a:solidFill>
                  <a:schemeClr val="tx1">
                    <a:lumMod val="85000"/>
                    <a:lumOff val="15000"/>
                  </a:schemeClr>
                </a:solidFill>
                <a:latin typeface="+mn-lt"/>
                <a:hlinkClick r:id="rId3"/>
              </a:rPr>
              <a:t>https://best.bestnet.no/</a:t>
            </a:r>
            <a:r>
              <a:rPr lang="nb-NO" altLang="nb-NO" sz="1200" dirty="0">
                <a:solidFill>
                  <a:schemeClr val="tx1">
                    <a:lumMod val="85000"/>
                    <a:lumOff val="15000"/>
                  </a:schemeClr>
                </a:solidFill>
                <a:latin typeface="+mn-lt"/>
              </a:rPr>
              <a:t>.</a:t>
            </a:r>
          </a:p>
          <a:p>
            <a:pPr marL="228600" indent="-228600" eaLnBrk="1" hangingPunct="1">
              <a:buAutoNum type="arabicPeriod"/>
            </a:pPr>
            <a:r>
              <a:rPr lang="en-US" altLang="nb-NO" sz="1200" i="1" dirty="0">
                <a:solidFill>
                  <a:schemeClr val="tx1">
                    <a:lumMod val="85000"/>
                    <a:lumOff val="15000"/>
                  </a:schemeClr>
                </a:solidFill>
                <a:latin typeface="+mn-lt"/>
              </a:rPr>
              <a:t>ATLS Advanced trauma life support : Student course manual</a:t>
            </a:r>
            <a:r>
              <a:rPr lang="en-US" altLang="nb-NO" sz="1200" dirty="0">
                <a:solidFill>
                  <a:schemeClr val="tx1">
                    <a:lumMod val="85000"/>
                    <a:lumOff val="15000"/>
                  </a:schemeClr>
                </a:solidFill>
                <a:latin typeface="+mn-lt"/>
              </a:rPr>
              <a:t>, in </a:t>
            </a:r>
            <a:r>
              <a:rPr lang="en-US" altLang="nb-NO" sz="1200" i="1" dirty="0">
                <a:solidFill>
                  <a:schemeClr val="tx1">
                    <a:lumMod val="85000"/>
                    <a:lumOff val="15000"/>
                  </a:schemeClr>
                </a:solidFill>
                <a:latin typeface="+mn-lt"/>
              </a:rPr>
              <a:t>Advanced Trauma Life Support Student Course Manual</a:t>
            </a:r>
            <a:r>
              <a:rPr lang="en-US" altLang="nb-NO" sz="1200" dirty="0">
                <a:solidFill>
                  <a:schemeClr val="tx1">
                    <a:lumMod val="85000"/>
                    <a:lumOff val="15000"/>
                  </a:schemeClr>
                </a:solidFill>
                <a:latin typeface="+mn-lt"/>
              </a:rPr>
              <a:t>. 2018, American College of Surgeons: Chicago.</a:t>
            </a:r>
          </a:p>
          <a:p>
            <a:pPr marL="228600" indent="-228600" eaLnBrk="1" hangingPunct="1">
              <a:buAutoNum type="arabicPeriod"/>
            </a:pPr>
            <a:r>
              <a:rPr lang="nb-NO" altLang="nb-NO" sz="1200" dirty="0">
                <a:solidFill>
                  <a:schemeClr val="tx1">
                    <a:lumMod val="85000"/>
                    <a:lumOff val="15000"/>
                  </a:schemeClr>
                </a:solidFill>
                <a:latin typeface="+mn-lt"/>
              </a:rPr>
              <a:t>mottaksmedisin/, H.V.H.B.A.-o., </a:t>
            </a:r>
            <a:r>
              <a:rPr lang="nb-NO" altLang="nb-NO" sz="1200" i="1" dirty="0">
                <a:solidFill>
                  <a:schemeClr val="tx1">
                    <a:lumMod val="85000"/>
                    <a:lumOff val="15000"/>
                  </a:schemeClr>
                </a:solidFill>
                <a:latin typeface="+mn-lt"/>
              </a:rPr>
              <a:t>Traumeundersøkelsen - V.2.4</a:t>
            </a:r>
            <a:r>
              <a:rPr lang="nb-NO" altLang="nb-NO" sz="1200" dirty="0">
                <a:solidFill>
                  <a:schemeClr val="tx1">
                    <a:lumMod val="85000"/>
                    <a:lumOff val="15000"/>
                  </a:schemeClr>
                </a:solidFill>
                <a:latin typeface="+mn-lt"/>
              </a:rPr>
              <a:t>, in </a:t>
            </a:r>
            <a:r>
              <a:rPr lang="nb-NO" altLang="nb-NO" sz="1200" i="1" dirty="0">
                <a:solidFill>
                  <a:schemeClr val="tx1">
                    <a:lumMod val="85000"/>
                    <a:lumOff val="15000"/>
                  </a:schemeClr>
                </a:solidFill>
                <a:latin typeface="+mn-lt"/>
              </a:rPr>
              <a:t>Traumemanualen (HUS)</a:t>
            </a:r>
            <a:r>
              <a:rPr lang="nb-NO" altLang="nb-NO" sz="1200" dirty="0">
                <a:solidFill>
                  <a:schemeClr val="tx1">
                    <a:lumMod val="85000"/>
                    <a:lumOff val="15000"/>
                  </a:schemeClr>
                </a:solidFill>
                <a:latin typeface="+mn-lt"/>
              </a:rPr>
              <a:t>. 2023: Metodebok.no.</a:t>
            </a:r>
          </a:p>
          <a:p>
            <a:pPr marL="228600" indent="-228600" eaLnBrk="1" hangingPunct="1">
              <a:buAutoNum type="arabicPeriod"/>
            </a:pPr>
            <a:r>
              <a:rPr lang="da-DK" altLang="nb-NO" sz="1200" dirty="0">
                <a:solidFill>
                  <a:schemeClr val="tx1">
                    <a:lumMod val="85000"/>
                    <a:lumOff val="15000"/>
                  </a:schemeClr>
                </a:solidFill>
                <a:latin typeface="+mn-lt"/>
              </a:rPr>
              <a:t>Chan, K.K., et al., </a:t>
            </a:r>
            <a:r>
              <a:rPr lang="en-US" altLang="nb-NO" sz="1200" i="1" dirty="0">
                <a:solidFill>
                  <a:schemeClr val="tx1">
                    <a:lumMod val="85000"/>
                    <a:lumOff val="15000"/>
                  </a:schemeClr>
                </a:solidFill>
                <a:latin typeface="+mn-lt"/>
              </a:rPr>
              <a:t>Chest ultrasonography versus supine chest radiography for diagnosis of pneumothorax in trauma patients in the emergency department.</a:t>
            </a:r>
            <a:r>
              <a:rPr lang="en-US" altLang="nb-NO" sz="1200" dirty="0">
                <a:solidFill>
                  <a:schemeClr val="tx1">
                    <a:lumMod val="85000"/>
                    <a:lumOff val="15000"/>
                  </a:schemeClr>
                </a:solidFill>
                <a:latin typeface="+mn-lt"/>
              </a:rPr>
              <a:t> Cochrane Database of Systematic Reviews, 2020(7).</a:t>
            </a:r>
          </a:p>
          <a:p>
            <a:pPr marL="228600" indent="-228600" eaLnBrk="1" hangingPunct="1">
              <a:buAutoNum type="arabicPeriod"/>
            </a:pPr>
            <a:r>
              <a:rPr lang="da-DK" altLang="nb-NO" sz="1200" dirty="0">
                <a:solidFill>
                  <a:schemeClr val="tx1">
                    <a:lumMod val="85000"/>
                    <a:lumOff val="15000"/>
                  </a:schemeClr>
                </a:solidFill>
                <a:latin typeface="+mn-lt"/>
              </a:rPr>
              <a:t>Stengel, D., et al., </a:t>
            </a:r>
            <a:r>
              <a:rPr lang="da-DK" altLang="nb-NO" sz="1200" i="1" dirty="0">
                <a:solidFill>
                  <a:schemeClr val="tx1">
                    <a:lumMod val="85000"/>
                    <a:lumOff val="15000"/>
                  </a:schemeClr>
                </a:solidFill>
                <a:latin typeface="+mn-lt"/>
              </a:rPr>
              <a:t>Emergency ultrasound-based algorithms for diagnosing blunt abdominal trauma.</a:t>
            </a:r>
            <a:r>
              <a:rPr lang="en-US" altLang="nb-NO" sz="1200" dirty="0">
                <a:solidFill>
                  <a:schemeClr val="tx1">
                    <a:lumMod val="85000"/>
                    <a:lumOff val="15000"/>
                  </a:schemeClr>
                </a:solidFill>
                <a:latin typeface="+mn-lt"/>
              </a:rPr>
              <a:t> Cochrane Database of Systematic Reviews, 2015. </a:t>
            </a:r>
            <a:r>
              <a:rPr lang="en-US" altLang="nb-NO" sz="1200" b="1" dirty="0">
                <a:solidFill>
                  <a:schemeClr val="tx1">
                    <a:lumMod val="85000"/>
                    <a:lumOff val="15000"/>
                  </a:schemeClr>
                </a:solidFill>
                <a:latin typeface="+mn-lt"/>
              </a:rPr>
              <a:t>2015</a:t>
            </a:r>
            <a:r>
              <a:rPr lang="en-US" altLang="nb-NO" sz="1200" dirty="0">
                <a:solidFill>
                  <a:schemeClr val="tx1">
                    <a:lumMod val="85000"/>
                    <a:lumOff val="15000"/>
                  </a:schemeClr>
                </a:solidFill>
                <a:latin typeface="+mn-lt"/>
              </a:rPr>
              <a:t>(9).</a:t>
            </a:r>
          </a:p>
          <a:p>
            <a:pPr marL="228600" indent="-228600" eaLnBrk="1" hangingPunct="1">
              <a:buAutoNum type="arabicPeriod"/>
            </a:pPr>
            <a:r>
              <a:rPr lang="en-US" altLang="nb-NO" sz="1200" dirty="0">
                <a:solidFill>
                  <a:schemeClr val="tx1">
                    <a:lumMod val="85000"/>
                    <a:lumOff val="15000"/>
                  </a:schemeClr>
                </a:solidFill>
                <a:latin typeface="+mn-lt"/>
              </a:rPr>
              <a:t>Dahlhaug, M. and O. Røise, </a:t>
            </a:r>
            <a:r>
              <a:rPr lang="en-US" altLang="nb-NO" sz="1200" i="1" dirty="0">
                <a:solidFill>
                  <a:schemeClr val="tx1">
                    <a:lumMod val="85000"/>
                    <a:lumOff val="15000"/>
                  </a:schemeClr>
                </a:solidFill>
                <a:latin typeface="+mn-lt"/>
              </a:rPr>
              <a:t>Årsrapport for 2021 med plan for forbedringstiltak</a:t>
            </a:r>
            <a:r>
              <a:rPr lang="en-US" altLang="nb-NO" sz="1200" dirty="0">
                <a:solidFill>
                  <a:schemeClr val="tx1">
                    <a:lumMod val="85000"/>
                    <a:lumOff val="15000"/>
                  </a:schemeClr>
                </a:solidFill>
                <a:latin typeface="+mn-lt"/>
              </a:rPr>
              <a:t>, in </a:t>
            </a:r>
            <a:r>
              <a:rPr lang="en-US" altLang="nb-NO" sz="1200" i="1" dirty="0">
                <a:solidFill>
                  <a:schemeClr val="tx1">
                    <a:lumMod val="85000"/>
                    <a:lumOff val="15000"/>
                  </a:schemeClr>
                </a:solidFill>
                <a:latin typeface="+mn-lt"/>
              </a:rPr>
              <a:t>Nasjonalt traumeregister</a:t>
            </a:r>
            <a:r>
              <a:rPr lang="nn-NO" altLang="nb-NO" sz="1200" dirty="0">
                <a:solidFill>
                  <a:schemeClr val="tx1">
                    <a:lumMod val="85000"/>
                    <a:lumOff val="15000"/>
                  </a:schemeClr>
                </a:solidFill>
                <a:latin typeface="+mn-lt"/>
              </a:rPr>
              <a:t>. 2022: NKT-traume.no. p. 1-76.</a:t>
            </a:r>
          </a:p>
          <a:p>
            <a:pPr marL="228600" indent="-228600" eaLnBrk="1" hangingPunct="1">
              <a:buAutoNum type="arabicPeriod"/>
            </a:pPr>
            <a:endParaRPr lang="en-US" altLang="nb-NO" sz="1100" i="1" dirty="0">
              <a:solidFill>
                <a:schemeClr val="tx1">
                  <a:lumMod val="85000"/>
                  <a:lumOff val="15000"/>
                </a:schemeClr>
              </a:solidFill>
              <a:latin typeface="+mn-lt"/>
            </a:endParaRPr>
          </a:p>
          <a:p>
            <a:pPr marL="228600" indent="-228600" eaLnBrk="1" hangingPunct="1">
              <a:buAutoNum type="arabicPeriod"/>
            </a:pPr>
            <a:endParaRPr lang="nb-NO" altLang="nb-NO" sz="1100" b="1" dirty="0">
              <a:solidFill>
                <a:schemeClr val="tx1">
                  <a:lumMod val="85000"/>
                  <a:lumOff val="15000"/>
                </a:schemeClr>
              </a:solidFill>
              <a:latin typeface="+mn-lt"/>
            </a:endParaRPr>
          </a:p>
          <a:p>
            <a:pPr marL="228600" indent="-228600" eaLnBrk="1" hangingPunct="1">
              <a:buAutoNum type="arabicPeriod"/>
            </a:pPr>
            <a:endParaRPr lang="nb-NO" altLang="nb-NO" sz="1100" i="1" dirty="0">
              <a:solidFill>
                <a:schemeClr val="tx1">
                  <a:lumMod val="85000"/>
                  <a:lumOff val="15000"/>
                </a:schemeClr>
              </a:solidFill>
              <a:latin typeface="+mn-lt"/>
            </a:endParaRPr>
          </a:p>
          <a:p>
            <a:pPr eaLnBrk="1" hangingPunct="1"/>
            <a:endParaRPr lang="nn-NO" altLang="nb-NO" sz="1100" dirty="0">
              <a:solidFill>
                <a:schemeClr val="tx1">
                  <a:lumMod val="85000"/>
                  <a:lumOff val="15000"/>
                </a:schemeClr>
              </a:solidFill>
              <a:latin typeface="+mn-lt"/>
            </a:endParaRPr>
          </a:p>
          <a:p>
            <a:pPr eaLnBrk="1" hangingPunct="1"/>
            <a:endParaRPr lang="nb-NO" altLang="nb-NO" sz="1100" i="1" dirty="0">
              <a:solidFill>
                <a:schemeClr val="tx1">
                  <a:lumMod val="85000"/>
                  <a:lumOff val="15000"/>
                </a:schemeClr>
              </a:solidFill>
              <a:latin typeface="+mn-lt"/>
            </a:endParaRPr>
          </a:p>
          <a:p>
            <a:pPr eaLnBrk="1" hangingPunct="1"/>
            <a:endParaRPr lang="nb-NO" altLang="nb-NO" sz="2800" b="1" dirty="0">
              <a:solidFill>
                <a:schemeClr val="tx1">
                  <a:lumMod val="85000"/>
                  <a:lumOff val="15000"/>
                </a:schemeClr>
              </a:solidFill>
              <a:latin typeface="+mn-lt"/>
            </a:endParaRPr>
          </a:p>
        </p:txBody>
      </p:sp>
      <p:sp>
        <p:nvSpPr>
          <p:cNvPr id="2066" name="Acknowledgements" descr="Field for acknowledgements"/>
          <p:cNvSpPr txBox="1">
            <a:spLocks noChangeArrowheads="1"/>
          </p:cNvSpPr>
          <p:nvPr/>
        </p:nvSpPr>
        <p:spPr bwMode="auto">
          <a:xfrm>
            <a:off x="31962408" y="27460575"/>
            <a:ext cx="97409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r>
              <a:rPr lang="nb-NO" altLang="nb-NO" sz="2800" b="1" dirty="0">
                <a:solidFill>
                  <a:schemeClr val="tx1">
                    <a:lumMod val="85000"/>
                    <a:lumOff val="15000"/>
                  </a:schemeClr>
                </a:solidFill>
                <a:latin typeface="+mn-lt"/>
              </a:rPr>
              <a:t>Anerkjennelser</a:t>
            </a:r>
          </a:p>
          <a:p>
            <a:pPr eaLnBrk="1" hangingPunct="1"/>
            <a:r>
              <a:rPr lang="nb-NO" sz="1800" dirty="0">
                <a:solidFill>
                  <a:srgbClr val="3D3D3D"/>
                </a:solidFill>
                <a:effectLst/>
                <a:latin typeface="Calibri" panose="020F0502020204030204" pitchFamily="34" charset="0"/>
                <a:ea typeface="Calibri" panose="020F0502020204030204" pitchFamily="34" charset="0"/>
              </a:rPr>
              <a:t>Vil rette en stor takk til radiologisk avdeling, spesielt til undersøkende radiologer som tok del i skjemautfylling og til hovedveileder </a:t>
            </a:r>
            <a:r>
              <a:rPr lang="nb-NO" sz="1800" b="1" dirty="0">
                <a:solidFill>
                  <a:srgbClr val="3D3D3D"/>
                </a:solidFill>
                <a:effectLst/>
                <a:latin typeface="Calibri" panose="020F0502020204030204" pitchFamily="34" charset="0"/>
                <a:ea typeface="Calibri" panose="020F0502020204030204" pitchFamily="34" charset="0"/>
              </a:rPr>
              <a:t>Nils Vetti </a:t>
            </a:r>
            <a:r>
              <a:rPr lang="nb-NO" sz="1800" dirty="0">
                <a:solidFill>
                  <a:srgbClr val="3D3D3D"/>
                </a:solidFill>
                <a:effectLst/>
                <a:latin typeface="Calibri" panose="020F0502020204030204" pitchFamily="34" charset="0"/>
                <a:ea typeface="Calibri" panose="020F0502020204030204" pitchFamily="34" charset="0"/>
              </a:rPr>
              <a:t>for god oppfølging de siste to årene og grundige konstruktive tilbakemeldinger. Han har vært et faglig godt forbilde og gitt meg en ny forståelse av den vitenskapelige arbeidsprosessen. Også en stor takk til Traumesenteret og medveileder </a:t>
            </a:r>
            <a:r>
              <a:rPr lang="nb-NO" sz="1800" b="1" dirty="0">
                <a:solidFill>
                  <a:srgbClr val="3D3D3D"/>
                </a:solidFill>
                <a:effectLst/>
                <a:latin typeface="Calibri" panose="020F0502020204030204" pitchFamily="34" charset="0"/>
                <a:ea typeface="Calibri" panose="020F0502020204030204" pitchFamily="34" charset="0"/>
              </a:rPr>
              <a:t>Målfrid Holen Kristoffersen </a:t>
            </a:r>
            <a:r>
              <a:rPr lang="nb-NO" sz="1800" dirty="0">
                <a:solidFill>
                  <a:srgbClr val="3D3D3D"/>
                </a:solidFill>
                <a:effectLst/>
                <a:latin typeface="Calibri" panose="020F0502020204030204" pitchFamily="34" charset="0"/>
                <a:ea typeface="Calibri" panose="020F0502020204030204" pitchFamily="34" charset="0"/>
              </a:rPr>
              <a:t>for tilrettelegging av arbeid i traumeregisteret som sikreste kilde til utfall hos pasientene.</a:t>
            </a:r>
            <a:r>
              <a:rPr lang="en-GB" altLang="nb-NO" sz="2000" dirty="0">
                <a:solidFill>
                  <a:schemeClr val="tx1">
                    <a:lumMod val="85000"/>
                    <a:lumOff val="15000"/>
                  </a:schemeClr>
                </a:solidFill>
                <a:latin typeface="+mn-lt"/>
              </a:rPr>
              <a:t>.</a:t>
            </a:r>
          </a:p>
        </p:txBody>
      </p:sp>
      <p:sp>
        <p:nvSpPr>
          <p:cNvPr id="14" name="Text box 1" descr="Text field ">
            <a:extLst>
              <a:ext uri="{FF2B5EF4-FFF2-40B4-BE49-F238E27FC236}">
                <a16:creationId xmlns:a16="http://schemas.microsoft.com/office/drawing/2014/main" id="{22C9DDE1-19E7-8601-72A7-B79F29210870}"/>
              </a:ext>
            </a:extLst>
          </p:cNvPr>
          <p:cNvSpPr txBox="1">
            <a:spLocks noChangeArrowheads="1"/>
          </p:cNvSpPr>
          <p:nvPr/>
        </p:nvSpPr>
        <p:spPr bwMode="auto">
          <a:xfrm>
            <a:off x="1182688" y="6263638"/>
            <a:ext cx="9969500" cy="207749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1830388" eaLnBrk="0" hangingPunct="0">
              <a:defRPr sz="3200">
                <a:solidFill>
                  <a:schemeClr val="tx1"/>
                </a:solidFill>
                <a:latin typeface="Arial" charset="0"/>
              </a:defRPr>
            </a:lvl1pPr>
            <a:lvl2pPr marL="742950" indent="-285750" defTabSz="1830388" eaLnBrk="0" hangingPunct="0">
              <a:defRPr sz="3200">
                <a:solidFill>
                  <a:schemeClr val="tx1"/>
                </a:solidFill>
                <a:latin typeface="Arial" charset="0"/>
              </a:defRPr>
            </a:lvl2pPr>
            <a:lvl3pPr marL="1143000" indent="-228600" defTabSz="1830388" eaLnBrk="0" hangingPunct="0">
              <a:defRPr sz="3200">
                <a:solidFill>
                  <a:schemeClr val="tx1"/>
                </a:solidFill>
                <a:latin typeface="Arial" charset="0"/>
              </a:defRPr>
            </a:lvl3pPr>
            <a:lvl4pPr marL="1600200" indent="-228600" defTabSz="1830388" eaLnBrk="0" hangingPunct="0">
              <a:defRPr sz="3200">
                <a:solidFill>
                  <a:schemeClr val="tx1"/>
                </a:solidFill>
                <a:latin typeface="Arial" charset="0"/>
              </a:defRPr>
            </a:lvl4pPr>
            <a:lvl5pPr marL="2057400" indent="-228600" defTabSz="1830388" eaLnBrk="0" hangingPunct="0">
              <a:defRPr sz="3200">
                <a:solidFill>
                  <a:schemeClr val="tx1"/>
                </a:solidFill>
                <a:latin typeface="Arial" charset="0"/>
              </a:defRPr>
            </a:lvl5pPr>
            <a:lvl6pPr marL="2514600" indent="-228600" defTabSz="1830388" eaLnBrk="0" fontAlgn="base" hangingPunct="0">
              <a:spcBef>
                <a:spcPct val="0"/>
              </a:spcBef>
              <a:spcAft>
                <a:spcPct val="0"/>
              </a:spcAft>
              <a:defRPr sz="3200">
                <a:solidFill>
                  <a:schemeClr val="tx1"/>
                </a:solidFill>
                <a:latin typeface="Arial" charset="0"/>
              </a:defRPr>
            </a:lvl6pPr>
            <a:lvl7pPr marL="2971800" indent="-228600" defTabSz="1830388" eaLnBrk="0" fontAlgn="base" hangingPunct="0">
              <a:spcBef>
                <a:spcPct val="0"/>
              </a:spcBef>
              <a:spcAft>
                <a:spcPct val="0"/>
              </a:spcAft>
              <a:defRPr sz="3200">
                <a:solidFill>
                  <a:schemeClr val="tx1"/>
                </a:solidFill>
                <a:latin typeface="Arial" charset="0"/>
              </a:defRPr>
            </a:lvl7pPr>
            <a:lvl8pPr marL="3429000" indent="-228600" defTabSz="1830388" eaLnBrk="0" fontAlgn="base" hangingPunct="0">
              <a:spcBef>
                <a:spcPct val="0"/>
              </a:spcBef>
              <a:spcAft>
                <a:spcPct val="0"/>
              </a:spcAft>
              <a:defRPr sz="3200">
                <a:solidFill>
                  <a:schemeClr val="tx1"/>
                </a:solidFill>
                <a:latin typeface="Arial" charset="0"/>
              </a:defRPr>
            </a:lvl8pPr>
            <a:lvl9pPr marL="3886200" indent="-228600" defTabSz="1830388" eaLnBrk="0" fontAlgn="base" hangingPunct="0">
              <a:spcBef>
                <a:spcPct val="0"/>
              </a:spcBef>
              <a:spcAft>
                <a:spcPct val="0"/>
              </a:spcAft>
              <a:defRPr sz="3200">
                <a:solidFill>
                  <a:schemeClr val="tx1"/>
                </a:solidFill>
                <a:latin typeface="Arial" charset="0"/>
              </a:defRPr>
            </a:lvl9pPr>
          </a:lstStyle>
          <a:p>
            <a:pPr eaLnBrk="1" hangingPunct="1">
              <a:spcAft>
                <a:spcPct val="20000"/>
              </a:spcAft>
            </a:pPr>
            <a:r>
              <a:rPr lang="nb-NO" altLang="nb-NO" sz="4000" b="1" dirty="0">
                <a:solidFill>
                  <a:schemeClr val="tx1">
                    <a:lumMod val="85000"/>
                    <a:lumOff val="15000"/>
                  </a:schemeClr>
                </a:solidFill>
                <a:latin typeface="+mn-lt"/>
              </a:rPr>
              <a:t>Bakgrunn</a:t>
            </a:r>
          </a:p>
          <a:p>
            <a:pPr eaLnBrk="1" hangingPunct="1">
              <a:spcAft>
                <a:spcPct val="20000"/>
              </a:spcAft>
            </a:pPr>
            <a:r>
              <a:rPr lang="nb-NO" altLang="nb-NO" sz="4000" dirty="0">
                <a:solidFill>
                  <a:schemeClr val="tx1">
                    <a:lumMod val="85000"/>
                    <a:lumOff val="15000"/>
                  </a:schemeClr>
                </a:solidFill>
                <a:latin typeface="+mn-lt"/>
              </a:rPr>
              <a:t>Oppgaven skal kartlegge hvor ofte man gjennomfører e-FAST på pasienter hvor det utføres FAST på traumestue. Vi ønsket samtidig å registrere hvilke funn som gjøres med FAST / e-FAST og hvor sikre utøvende radiologer er på sine funn. I tillegg vil vi sammenligne funn fra FAST og e-FAST med funn fra evt. påfølgende CT-undersøkelse som er gullstandarden i diagnostisering av fri væske i buk og pneumothorax.</a:t>
            </a:r>
          </a:p>
          <a:p>
            <a:pPr eaLnBrk="1" hangingPunct="1">
              <a:spcAft>
                <a:spcPct val="20000"/>
              </a:spcAft>
            </a:pPr>
            <a:r>
              <a:rPr lang="nb-NO" altLang="nb-NO" sz="4000" b="1" dirty="0">
                <a:solidFill>
                  <a:schemeClr val="tx1">
                    <a:lumMod val="85000"/>
                    <a:lumOff val="15000"/>
                  </a:schemeClr>
                </a:solidFill>
                <a:latin typeface="+mn-lt"/>
              </a:rPr>
              <a:t>Metode</a:t>
            </a:r>
          </a:p>
          <a:p>
            <a:pPr eaLnBrk="1" hangingPunct="1">
              <a:spcAft>
                <a:spcPct val="20000"/>
              </a:spcAft>
            </a:pPr>
            <a:r>
              <a:rPr lang="nb-NO" altLang="nb-NO" sz="4000" dirty="0">
                <a:solidFill>
                  <a:schemeClr val="tx1">
                    <a:lumMod val="85000"/>
                    <a:lumOff val="15000"/>
                  </a:schemeClr>
                </a:solidFill>
                <a:latin typeface="+mn-lt"/>
              </a:rPr>
              <a:t>Oppgaven er en prospektiv kvalitetsikringsstudie gjennom å fortløpende registrere alle pasienter som tas imot på traumemottak i studieperioden fra 12 mai- til 31 desember- 2022. Radiologene som deltar i traumemottak fyller ut et kort spørreskjema med data om eventuelt gjennomført FAST og e-FAST, hvilke funn som gjøres og hvor trygg undersøkende radiolog er på sine funn. Skjema skal da fylles ut og signeres </a:t>
            </a:r>
            <a:r>
              <a:rPr lang="nb-NO" altLang="nb-NO" sz="4000" u="sng" dirty="0">
                <a:solidFill>
                  <a:schemeClr val="tx1">
                    <a:lumMod val="85000"/>
                    <a:lumOff val="15000"/>
                  </a:schemeClr>
                </a:solidFill>
                <a:latin typeface="+mn-lt"/>
              </a:rPr>
              <a:t>før</a:t>
            </a:r>
            <a:r>
              <a:rPr lang="nb-NO" altLang="nb-NO" sz="4000" dirty="0">
                <a:solidFill>
                  <a:schemeClr val="tx1">
                    <a:lumMod val="85000"/>
                    <a:lumOff val="15000"/>
                  </a:schemeClr>
                </a:solidFill>
                <a:latin typeface="+mn-lt"/>
              </a:rPr>
              <a:t> en eventuell påfølgende CT- undersøkelse utføres (blindstudie) da samme radiolog skal tolke eventuelle rekvirerte CT ’er. Disse data sammenholdes senere med tall fra traumedatabasen ved Traumesenteret Haukeland universitetssjukehus (HUS) og med radiologisk beskrivelse fra påfølgende CT-undersøkelser i radiologisk bildearkiv (Sectra). </a:t>
            </a:r>
          </a:p>
        </p:txBody>
      </p:sp>
      <p:graphicFrame>
        <p:nvGraphicFramePr>
          <p:cNvPr id="18" name="Diagram 17">
            <a:extLst>
              <a:ext uri="{FF2B5EF4-FFF2-40B4-BE49-F238E27FC236}">
                <a16:creationId xmlns:a16="http://schemas.microsoft.com/office/drawing/2014/main" id="{E221F23B-EA14-6F12-8306-A7074C47549B}"/>
              </a:ext>
            </a:extLst>
          </p:cNvPr>
          <p:cNvGraphicFramePr/>
          <p:nvPr>
            <p:extLst>
              <p:ext uri="{D42A27DB-BD31-4B8C-83A1-F6EECF244321}">
                <p14:modId xmlns:p14="http://schemas.microsoft.com/office/powerpoint/2010/main" val="3959513860"/>
              </p:ext>
            </p:extLst>
          </p:nvPr>
        </p:nvGraphicFramePr>
        <p:xfrm>
          <a:off x="11659536" y="12441536"/>
          <a:ext cx="14930231" cy="879540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21" name="Diagram 20">
            <a:extLst>
              <a:ext uri="{FF2B5EF4-FFF2-40B4-BE49-F238E27FC236}">
                <a16:creationId xmlns:a16="http://schemas.microsoft.com/office/drawing/2014/main" id="{92854B6A-BAAA-EFC7-9D4C-E4963F43DD6D}"/>
              </a:ext>
            </a:extLst>
          </p:cNvPr>
          <p:cNvGraphicFramePr/>
          <p:nvPr>
            <p:extLst>
              <p:ext uri="{D42A27DB-BD31-4B8C-83A1-F6EECF244321}">
                <p14:modId xmlns:p14="http://schemas.microsoft.com/office/powerpoint/2010/main" val="2542379390"/>
              </p:ext>
            </p:extLst>
          </p:nvPr>
        </p:nvGraphicFramePr>
        <p:xfrm>
          <a:off x="27065178" y="12441536"/>
          <a:ext cx="14930230" cy="8465555"/>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2118890211"/>
      </p:ext>
    </p:extLst>
  </p:cSld>
  <p:clrMapOvr>
    <a:masterClrMapping/>
  </p:clrMapOvr>
</p:sld>
</file>

<file path=ppt/theme/theme1.xml><?xml version="1.0" encoding="utf-8"?>
<a:theme xmlns:a="http://schemas.openxmlformats.org/drawingml/2006/main" name="Standard utforming">
  <a:themeElements>
    <a:clrScheme name="UiB-Farger-2015-matt">
      <a:dk1>
        <a:sysClr val="windowText" lastClr="000000"/>
      </a:dk1>
      <a:lt1>
        <a:srgbClr val="FFFFFF"/>
      </a:lt1>
      <a:dk2>
        <a:srgbClr val="847268"/>
      </a:dk2>
      <a:lt2>
        <a:srgbClr val="D0CAC2"/>
      </a:lt2>
      <a:accent1>
        <a:srgbClr val="DB3F3D"/>
      </a:accent1>
      <a:accent2>
        <a:srgbClr val="1A2640"/>
      </a:accent2>
      <a:accent3>
        <a:srgbClr val="CDAB3F"/>
      </a:accent3>
      <a:accent4>
        <a:srgbClr val="4EA0B7"/>
      </a:accent4>
      <a:accent5>
        <a:srgbClr val="789A5B"/>
      </a:accent5>
      <a:accent6>
        <a:srgbClr val="705686"/>
      </a:accent6>
      <a:hlink>
        <a:srgbClr val="009FEE"/>
      </a:hlink>
      <a:folHlink>
        <a:srgbClr val="522D89"/>
      </a:folHlink>
    </a:clrScheme>
    <a:fontScheme name="Standard utform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lnDef>
  </a:objectDefaults>
  <a:extraClrSchemeLst>
    <a:extraClrScheme>
      <a:clrScheme name="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 utform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 utform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 utform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 utform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 utform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 utform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 utform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 utform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 utform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 utform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 utform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4083</TotalTime>
  <Words>1149</Words>
  <Application>Microsoft Office PowerPoint</Application>
  <PresentationFormat>Egendefinert</PresentationFormat>
  <Paragraphs>93</Paragraphs>
  <Slides>1</Slides>
  <Notes>1</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1</vt:i4>
      </vt:variant>
    </vt:vector>
  </HeadingPairs>
  <TitlesOfParts>
    <vt:vector size="4" baseType="lpstr">
      <vt:lpstr>Arial</vt:lpstr>
      <vt:lpstr>Calibri</vt:lpstr>
      <vt:lpstr>Standard utforming</vt:lpstr>
      <vt:lpstr>PowerPoint-presentasjon</vt:lpstr>
    </vt:vector>
  </TitlesOfParts>
  <Company>IT-avd, UiB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Helge Grønhaug</dc:creator>
  <cp:lastModifiedBy>Inairis Aviles Alvarez</cp:lastModifiedBy>
  <cp:revision>143</cp:revision>
  <cp:lastPrinted>2016-05-27T08:05:21Z</cp:lastPrinted>
  <dcterms:created xsi:type="dcterms:W3CDTF">2006-11-02T13:18:58Z</dcterms:created>
  <dcterms:modified xsi:type="dcterms:W3CDTF">2023-05-20T18:14:00Z</dcterms:modified>
</cp:coreProperties>
</file>