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37" autoAdjust="0"/>
    <p:restoredTop sz="90219" autoAdjust="0"/>
  </p:normalViewPr>
  <p:slideViewPr>
    <p:cSldViewPr snapToGrid="0">
      <p:cViewPr>
        <p:scale>
          <a:sx n="23" d="100"/>
          <a:sy n="23" d="100"/>
        </p:scale>
        <p:origin x="2384" y="184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183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treatment of ALS</a:t>
            </a:r>
            <a:endParaRPr lang="nb-NO" altLang="nb-NO" sz="1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42614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A literature study of the search for a gene specific treatment for amyotrophic lateral sclerosis. </a:t>
            </a:r>
            <a:endParaRPr lang="nb-NO" altLang="nb-NO" sz="9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4503934" y="2843212"/>
            <a:ext cx="749147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Andreas Brakvatne Vetås</a:t>
            </a:r>
          </a:p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Tormod Hystad Hugaas</a:t>
            </a:r>
            <a:br>
              <a:rPr lang="nb-NO" altLang="nb-NO" sz="4000" dirty="0">
                <a:solidFill>
                  <a:schemeClr val="bg1"/>
                </a:solidFill>
                <a:latin typeface="+mn-lt"/>
              </a:rPr>
            </a:br>
            <a:r>
              <a:rPr lang="nb-NO" altLang="nb-NO" sz="4000" dirty="0" err="1">
                <a:solidFill>
                  <a:schemeClr val="bg1"/>
                </a:solidFill>
                <a:latin typeface="+mn-lt"/>
              </a:rPr>
              <a:t>University</a:t>
            </a: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nb-NO" altLang="nb-NO" sz="40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 Bergen</a:t>
            </a: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ave033@uib.no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2183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GB" altLang="nb-NO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ABSTRACT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5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In this study we present a review of the development of a genetically based treatment for ALS. We searched PubMed, using </a:t>
            </a:r>
            <a:r>
              <a:rPr lang="en-US" sz="5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MeSH</a:t>
            </a:r>
            <a:r>
              <a:rPr lang="en-US" sz="5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for articles who matched the keywords Amyotrophic Lateral Sclerosis/genetics as well as one of </a:t>
            </a:r>
            <a:r>
              <a:rPr lang="en-US" sz="5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Dependovirus</a:t>
            </a:r>
            <a:r>
              <a:rPr lang="en-US" sz="5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Antisense Oligonucleotides, Lentivirus, and CRISPR, the fields with the most notable progress on the subject. We filtered in those who describe independent progress in developing a genetic treatment, including stem cell, animal, and clinical studies.</a:t>
            </a:r>
            <a:endParaRPr lang="nb-NO" sz="5000" dirty="0">
              <a:effectLst/>
              <a:latin typeface="+mn-lt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232166" y="6229350"/>
            <a:ext cx="10033000" cy="10637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Amyotrophic Lateral Sclerosis (ALS) is a devastating motor neuron disease with a prevalence of 6-7 per 100.000 in Norway. The etiology is largely unknown, and only a couple of treatments can provide a limited effect. However, some genes have been found to have a direct link to the disease. In recent years the search for a genetic treatment has intensified, particularly for the mutations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SOD1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and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C9orf72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nb-NO" sz="42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21345144" y="6229350"/>
            <a:ext cx="10033000" cy="154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 results include thirteen articles on the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SOD1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-mutation, five on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C9orf72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and one targeting sporadic ALS (</a:t>
            </a:r>
            <a:r>
              <a:rPr lang="en-US" sz="42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sALS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) through mediating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Atxn2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 On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SOD1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three articles describe the research on Antisense Oligonucleotides (ASOs), whereof two are clinical studies. The highest number of articles, eight, concerned the use of Adeno-Associated Viral Vectors (AAV Vectors) against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SOD1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ALS, and there were also two articles on the subject of CRISPR or Cytosine Base Editors (CBEs). Regarding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C9orf72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we included four articles on ASO based treatment, and one about CRISPR on stem cells.</a:t>
            </a:r>
            <a:endParaRPr lang="nb-NO" sz="42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31962408" y="16356674"/>
            <a:ext cx="10033000" cy="9667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With a few modest clinical trials with ASOs and very promising results in animal studies with AAVs, the treatment of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SOD1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ALS seems the most likely to withstand a third phase clinical trial in the near future. There are, however, promising aspects also for </a:t>
            </a:r>
            <a:r>
              <a:rPr lang="en-US" sz="42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C9orf72</a:t>
            </a:r>
            <a:r>
              <a:rPr lang="en-US" sz="4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, but more research is needed to map the specific functions of the gene and its mutations.</a:t>
            </a:r>
            <a:endParaRPr lang="nb-NO" sz="42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32025908" y="27436763"/>
            <a:ext cx="9969500" cy="205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REFERENCES</a:t>
            </a:r>
          </a:p>
          <a:p>
            <a:pPr eaLnBrk="1" hangingPunct="1"/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Illustration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1: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Berdyński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M,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Miszta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P,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Safranow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K, Andersen PM, Morita M,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Filipek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S,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Żekanowski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C,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Kuźma-Kozakiewicz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M. SOD1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mutations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associated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with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amyotrophic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lateral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sclerosis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analysis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of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variant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severity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.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Sci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 Rep. 2022 Jan 7;12(1):103. </a:t>
            </a:r>
            <a:r>
              <a:rPr lang="nb-NO" sz="1400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doi</a:t>
            </a:r>
            <a:r>
              <a:rPr lang="nb-NO" sz="1400" b="0" i="0" u="none" strike="noStrike" dirty="0">
                <a:solidFill>
                  <a:srgbClr val="212121"/>
                </a:solidFill>
                <a:effectLst/>
                <a:latin typeface="+mn-lt"/>
              </a:rPr>
              <a:t>: 10.1038/s41598-021-03891-8.</a:t>
            </a:r>
          </a:p>
          <a:p>
            <a:pPr eaLnBrk="1" hangingPunct="1"/>
            <a:endParaRPr lang="nb-NO" sz="1400" dirty="0">
              <a:solidFill>
                <a:srgbClr val="212121"/>
              </a:solidFill>
              <a:latin typeface="+mn-lt"/>
            </a:endParaRPr>
          </a:p>
          <a:p>
            <a:pPr eaLnBrk="1" hangingPunct="1"/>
            <a:r>
              <a:rPr lang="nb-NO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Illustration</a:t>
            </a:r>
            <a:r>
              <a:rPr lang="nb-NO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2: </a:t>
            </a:r>
            <a:r>
              <a:rPr lang="nb-NO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DeJesus</a:t>
            </a:r>
            <a:r>
              <a:rPr lang="nb-NO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-Hernandez M, Mackenzie IR, </a:t>
            </a:r>
            <a:r>
              <a:rPr lang="nb-NO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Boeve</a:t>
            </a:r>
            <a:r>
              <a:rPr lang="nb-NO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BF, </a:t>
            </a:r>
            <a:r>
              <a:rPr lang="nb-NO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Boxer</a:t>
            </a:r>
            <a:r>
              <a:rPr lang="nb-NO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AL, Baker M, Rutherford NJ, et al. </a:t>
            </a:r>
            <a:r>
              <a:rPr lang="en-US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Expanded GGGGCC </a:t>
            </a:r>
            <a:r>
              <a:rPr lang="en-US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heksanucleotide</a:t>
            </a:r>
            <a:r>
              <a:rPr lang="en-US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repeat in noncoding region of C9ORF72 causes chromosome 9p-linked FTD and ALS. Neuron. 2011 Oct 20;72(2):245-56. </a:t>
            </a:r>
            <a:r>
              <a:rPr lang="en-US" sz="14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doi</a:t>
            </a:r>
            <a:r>
              <a:rPr lang="en-US" sz="14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10.1016/j.neuron.2011.09.011.</a:t>
            </a:r>
            <a:endParaRPr lang="nb-NO" sz="14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pic>
        <p:nvPicPr>
          <p:cNvPr id="1026" name="Picture 2" descr="SOD1 mutations associated with amyotrophic lateral sclerosis analysis of  variant severity | Scientific Reports">
            <a:extLst>
              <a:ext uri="{FF2B5EF4-FFF2-40B4-BE49-F238E27FC236}">
                <a16:creationId xmlns:a16="http://schemas.microsoft.com/office/drawing/2014/main" id="{2DE1780A-2E59-C5FC-A1AE-34A5EE8C8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2408" y="8335109"/>
            <a:ext cx="9852884" cy="6122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9C27CAF4-124C-E061-8A20-53F45F6E3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6452" y="17242670"/>
            <a:ext cx="7940482" cy="92177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5617</TotalTime>
  <Words>488</Words>
  <Application>Microsoft Macintosh PowerPoint</Application>
  <PresentationFormat>Egendefinert</PresentationFormat>
  <Paragraphs>18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Andreas Brakvatne Vetås</cp:lastModifiedBy>
  <cp:revision>145</cp:revision>
  <cp:lastPrinted>2016-05-27T08:05:21Z</cp:lastPrinted>
  <dcterms:created xsi:type="dcterms:W3CDTF">2006-11-02T13:18:58Z</dcterms:created>
  <dcterms:modified xsi:type="dcterms:W3CDTF">2022-10-05T10:29:41Z</dcterms:modified>
</cp:coreProperties>
</file>