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0199" autoAdjust="0"/>
  </p:normalViewPr>
  <p:slideViewPr>
    <p:cSldViewPr snapToGrid="0">
      <p:cViewPr>
        <p:scale>
          <a:sx n="22" d="100"/>
          <a:sy n="22" d="100"/>
        </p:scale>
        <p:origin x="360" y="36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" d="100"/>
        <a:sy n="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Takotsubo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Hva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vet vi om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patofysiologi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triggere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behandling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behandlingseffekt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?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Mye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er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uvisst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!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181957" y="2843212"/>
            <a:ext cx="581345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Rebecca Rønhovde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rro028@uib.no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5"/>
            <a:ext cx="10161016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	Singh T, Khan H, Gamble DT,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Scally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C, Newby DE, Dawson D. Takotsubo Syndrome: Pathophysiology, Emerging Concepts, and Clinical Implications. Circulation. 2022;145(13):1002-19.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Amin HZ, Amin LZ,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Pradipta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A. Takotsubo Cardiomyopathy: A Brief Review. J Med Life. 2020;13(1):3-7.</a:t>
            </a:r>
          </a:p>
          <a:p>
            <a:pPr marL="342900" indent="-342900">
              <a:buFontTx/>
              <a:buAutoNum type="arabicPeriod" startAt="2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YH. Acute cardiac sympathetic disruption in the pathogenesis of the takotsubo syndrome: a systematic review of the literature to date. Cardiovasc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Revasc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Med. 2014;15(1):35-42.</a:t>
            </a:r>
          </a:p>
          <a:p>
            <a:pPr marL="342900" indent="-342900">
              <a:buFontTx/>
              <a:buAutoNum type="arabicPeriod" startAt="2"/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Ghadri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JR,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Wittstein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Prasad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Sharkey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K, Akashi YJ, et al. International Expert Consensus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Takotsubo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Syndrome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(Part I):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Pathophysiology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Heart J. 2018;39(22):2032-46.</a:t>
            </a:r>
            <a:r>
              <a:rPr lang="nb-NO" sz="1100" dirty="0">
                <a:effectLst/>
              </a:rPr>
              <a:t>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Mai Tone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Lønnebakken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bibliotekar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Ida Sofie Sletten 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CC9D7EC-858C-C304-1E87-9CC7DCD56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81900" y="8107137"/>
            <a:ext cx="12926696" cy="1323860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849A2791-37F0-E201-5296-ADED726ED848}"/>
              </a:ext>
            </a:extLst>
          </p:cNvPr>
          <p:cNvSpPr txBox="1"/>
          <p:nvPr/>
        </p:nvSpPr>
        <p:spPr>
          <a:xfrm>
            <a:off x="28289567" y="21345737"/>
            <a:ext cx="12926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0" dirty="0"/>
              <a:t>Angiografi viser apikal dysfunksjon og «</a:t>
            </a:r>
            <a:r>
              <a:rPr lang="nb-NO" sz="4500" dirty="0" err="1"/>
              <a:t>ballooning</a:t>
            </a:r>
            <a:r>
              <a:rPr lang="nb-NO" sz="4500" dirty="0"/>
              <a:t>» av venstre ventrikkel.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1C05690-849E-310F-29A6-B12AD3B12B16}"/>
              </a:ext>
            </a:extLst>
          </p:cNvPr>
          <p:cNvSpPr txBox="1"/>
          <p:nvPr/>
        </p:nvSpPr>
        <p:spPr>
          <a:xfrm>
            <a:off x="1592262" y="7214740"/>
            <a:ext cx="21999258" cy="1691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ABSTRAKT:</a:t>
            </a:r>
          </a:p>
          <a:p>
            <a:r>
              <a:rPr lang="nb-NO" sz="6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Takotsubo syndrom er en akutt dysfunksjon i venstre ventrikkel under systole - en reversibel kardiomyopati som gir en oppblåsning («</a:t>
            </a:r>
            <a:r>
              <a:rPr lang="nb-NO" sz="6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ballooning</a:t>
            </a:r>
            <a:r>
              <a:rPr lang="nb-NO" sz="6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») av den apikale delen av ventrikkelen</a:t>
            </a:r>
            <a:r>
              <a:rPr lang="nb-NO" sz="69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1,2</a:t>
            </a:r>
            <a:r>
              <a:rPr lang="nb-NO" sz="6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Tilstanden imiterer symptomene på et hjerteinfarkt, men har helt åpne koronarkar og er forbigående</a:t>
            </a:r>
            <a:r>
              <a:rPr lang="nb-NO" sz="69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nb-NO" sz="6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nb-NO" sz="6900" dirty="0">
              <a:latin typeface="Times New Roman" panose="02020603050405020304" pitchFamily="18" charset="0"/>
            </a:endParaRPr>
          </a:p>
          <a:p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nb-NO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orårsakes trolig av </a:t>
            </a:r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 </a:t>
            </a:r>
            <a:r>
              <a:rPr lang="nb-NO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sympatisk forstyrrelse i hjertet og overskudd av katekolaminer lokalt, men mange ulike teorier fins</a:t>
            </a:r>
            <a:r>
              <a:rPr lang="nb-NO" sz="6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nb-NO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Takotsubo kan trigges av både emosjonelle og fysiske faktorer, eks. psykiske lidelser</a:t>
            </a:r>
            <a:r>
              <a:rPr lang="nb-NO" sz="6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nb-NO" sz="6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Det finnes ingen gode behandlingsretningslinjer, og det er sprikende resultater om hvorvidt behandlingen som gis, har effekt.  </a:t>
            </a:r>
          </a:p>
          <a:p>
            <a:endParaRPr lang="nb-NO" sz="6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b-NO" sz="6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God kunnskap om patofysiologiske mekanismer er essensielt for å kunne foreslå gode behandlingsregimer. Dette mangler per i dag.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321</Words>
  <Application>Microsoft Macintosh PowerPoint</Application>
  <PresentationFormat>Egendefinert</PresentationFormat>
  <Paragraphs>21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Rebecca Rønhovde</cp:lastModifiedBy>
  <cp:revision>143</cp:revision>
  <cp:lastPrinted>2016-05-27T08:05:21Z</cp:lastPrinted>
  <dcterms:created xsi:type="dcterms:W3CDTF">2006-11-02T13:18:58Z</dcterms:created>
  <dcterms:modified xsi:type="dcterms:W3CDTF">2022-10-07T21:58:23Z</dcterms:modified>
</cp:coreProperties>
</file>