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63" r:id="rId5"/>
    <p:sldId id="532" r:id="rId6"/>
    <p:sldId id="535" r:id="rId7"/>
    <p:sldId id="310" r:id="rId8"/>
    <p:sldId id="537" r:id="rId9"/>
    <p:sldId id="312" r:id="rId10"/>
    <p:sldId id="538" r:id="rId11"/>
    <p:sldId id="539" r:id="rId12"/>
    <p:sldId id="536" r:id="rId13"/>
    <p:sldId id="295" r:id="rId1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8ACF6A10-BF9C-4111-8906-7AFB24F1911E}">
          <p14:sldIdLst>
            <p14:sldId id="263"/>
            <p14:sldId id="532"/>
            <p14:sldId id="535"/>
            <p14:sldId id="310"/>
            <p14:sldId id="537"/>
            <p14:sldId id="312"/>
            <p14:sldId id="538"/>
            <p14:sldId id="539"/>
            <p14:sldId id="536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715"/>
    <a:srgbClr val="EC6915"/>
    <a:srgbClr val="F39E5F"/>
    <a:srgbClr val="FF7F1D"/>
    <a:srgbClr val="E54F46"/>
    <a:srgbClr val="E44E46"/>
    <a:srgbClr val="E65343"/>
    <a:srgbClr val="DB3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5" autoAdjust="0"/>
    <p:restoredTop sz="83557" autoAdjust="0"/>
  </p:normalViewPr>
  <p:slideViewPr>
    <p:cSldViewPr>
      <p:cViewPr varScale="1">
        <p:scale>
          <a:sx n="134" d="100"/>
          <a:sy n="134" d="100"/>
        </p:scale>
        <p:origin x="298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Vatshelle" userId="941186de-bec2-4a75-b34d-0c914549b80e" providerId="ADAL" clId="{224439E7-28FE-4E7B-892B-FFBD456D1FB4}"/>
    <pc:docChg chg="custSel addSld delSld modSld sldOrd modSection">
      <pc:chgData name="Martin Vatshelle" userId="941186de-bec2-4a75-b34d-0c914549b80e" providerId="ADAL" clId="{224439E7-28FE-4E7B-892B-FFBD456D1FB4}" dt="2022-02-01T10:05:50.888" v="464" actId="20577"/>
      <pc:docMkLst>
        <pc:docMk/>
      </pc:docMkLst>
      <pc:sldChg chg="addSp modSp mod">
        <pc:chgData name="Martin Vatshelle" userId="941186de-bec2-4a75-b34d-0c914549b80e" providerId="ADAL" clId="{224439E7-28FE-4E7B-892B-FFBD456D1FB4}" dt="2022-02-01T08:23:50.692" v="24" actId="20577"/>
        <pc:sldMkLst>
          <pc:docMk/>
          <pc:sldMk cId="230582056" sldId="310"/>
        </pc:sldMkLst>
        <pc:spChg chg="mod">
          <ac:chgData name="Martin Vatshelle" userId="941186de-bec2-4a75-b34d-0c914549b80e" providerId="ADAL" clId="{224439E7-28FE-4E7B-892B-FFBD456D1FB4}" dt="2022-02-01T08:23:50.692" v="24" actId="20577"/>
          <ac:spMkLst>
            <pc:docMk/>
            <pc:sldMk cId="230582056" sldId="310"/>
            <ac:spMk id="2" creationId="{8C57BD83-EAB6-47EA-B823-D13E5D946CAE}"/>
          </ac:spMkLst>
        </pc:spChg>
        <pc:spChg chg="mod">
          <ac:chgData name="Martin Vatshelle" userId="941186de-bec2-4a75-b34d-0c914549b80e" providerId="ADAL" clId="{224439E7-28FE-4E7B-892B-FFBD456D1FB4}" dt="2022-02-01T08:12:49.556" v="3" actId="20577"/>
          <ac:spMkLst>
            <pc:docMk/>
            <pc:sldMk cId="230582056" sldId="310"/>
            <ac:spMk id="3" creationId="{861A0CD4-28C2-4ABA-BE16-47A06FE3E0BC}"/>
          </ac:spMkLst>
        </pc:spChg>
        <pc:picChg chg="add mod">
          <ac:chgData name="Martin Vatshelle" userId="941186de-bec2-4a75-b34d-0c914549b80e" providerId="ADAL" clId="{224439E7-28FE-4E7B-892B-FFBD456D1FB4}" dt="2022-02-01T08:13:12.515" v="7" actId="14100"/>
          <ac:picMkLst>
            <pc:docMk/>
            <pc:sldMk cId="230582056" sldId="310"/>
            <ac:picMk id="8" creationId="{1D41BD9F-D5A8-4B91-9A58-1E1060F756C4}"/>
          </ac:picMkLst>
        </pc:picChg>
      </pc:sldChg>
      <pc:sldChg chg="ord">
        <pc:chgData name="Martin Vatshelle" userId="941186de-bec2-4a75-b34d-0c914549b80e" providerId="ADAL" clId="{224439E7-28FE-4E7B-892B-FFBD456D1FB4}" dt="2022-02-01T08:05:23.245" v="2"/>
        <pc:sldMkLst>
          <pc:docMk/>
          <pc:sldMk cId="2629406164" sldId="312"/>
        </pc:sldMkLst>
      </pc:sldChg>
      <pc:sldChg chg="modSp del mod">
        <pc:chgData name="Martin Vatshelle" userId="941186de-bec2-4a75-b34d-0c914549b80e" providerId="ADAL" clId="{224439E7-28FE-4E7B-892B-FFBD456D1FB4}" dt="2022-02-01T08:49:35.902" v="305" actId="47"/>
        <pc:sldMkLst>
          <pc:docMk/>
          <pc:sldMk cId="4222687243" sldId="313"/>
        </pc:sldMkLst>
        <pc:spChg chg="mod">
          <ac:chgData name="Martin Vatshelle" userId="941186de-bec2-4a75-b34d-0c914549b80e" providerId="ADAL" clId="{224439E7-28FE-4E7B-892B-FFBD456D1FB4}" dt="2022-02-01T08:21:01.786" v="9" actId="20577"/>
          <ac:spMkLst>
            <pc:docMk/>
            <pc:sldMk cId="4222687243" sldId="313"/>
            <ac:spMk id="3" creationId="{CF0A3441-FE6C-4414-8221-6CE23D0D0E5A}"/>
          </ac:spMkLst>
        </pc:spChg>
      </pc:sldChg>
      <pc:sldChg chg="del">
        <pc:chgData name="Martin Vatshelle" userId="941186de-bec2-4a75-b34d-0c914549b80e" providerId="ADAL" clId="{224439E7-28FE-4E7B-892B-FFBD456D1FB4}" dt="2022-02-01T08:05:11.112" v="0" actId="47"/>
        <pc:sldMkLst>
          <pc:docMk/>
          <pc:sldMk cId="241944832" sldId="314"/>
        </pc:sldMkLst>
      </pc:sldChg>
      <pc:sldChg chg="del">
        <pc:chgData name="Martin Vatshelle" userId="941186de-bec2-4a75-b34d-0c914549b80e" providerId="ADAL" clId="{224439E7-28FE-4E7B-892B-FFBD456D1FB4}" dt="2022-02-01T08:20:20.306" v="8" actId="47"/>
        <pc:sldMkLst>
          <pc:docMk/>
          <pc:sldMk cId="2287317706" sldId="315"/>
        </pc:sldMkLst>
      </pc:sldChg>
      <pc:sldChg chg="del">
        <pc:chgData name="Martin Vatshelle" userId="941186de-bec2-4a75-b34d-0c914549b80e" providerId="ADAL" clId="{224439E7-28FE-4E7B-892B-FFBD456D1FB4}" dt="2022-02-01T08:49:35.902" v="305" actId="47"/>
        <pc:sldMkLst>
          <pc:docMk/>
          <pc:sldMk cId="411920755" sldId="316"/>
        </pc:sldMkLst>
      </pc:sldChg>
      <pc:sldChg chg="modSp mod">
        <pc:chgData name="Martin Vatshelle" userId="941186de-bec2-4a75-b34d-0c914549b80e" providerId="ADAL" clId="{224439E7-28FE-4E7B-892B-FFBD456D1FB4}" dt="2022-02-01T10:05:50.888" v="464" actId="20577"/>
        <pc:sldMkLst>
          <pc:docMk/>
          <pc:sldMk cId="1048040396" sldId="537"/>
        </pc:sldMkLst>
        <pc:spChg chg="mod">
          <ac:chgData name="Martin Vatshelle" userId="941186de-bec2-4a75-b34d-0c914549b80e" providerId="ADAL" clId="{224439E7-28FE-4E7B-892B-FFBD456D1FB4}" dt="2022-02-01T08:24:03.091" v="26"/>
          <ac:spMkLst>
            <pc:docMk/>
            <pc:sldMk cId="1048040396" sldId="537"/>
            <ac:spMk id="2" creationId="{8C57BD83-EAB6-47EA-B823-D13E5D946CAE}"/>
          </ac:spMkLst>
        </pc:spChg>
        <pc:spChg chg="mod">
          <ac:chgData name="Martin Vatshelle" userId="941186de-bec2-4a75-b34d-0c914549b80e" providerId="ADAL" clId="{224439E7-28FE-4E7B-892B-FFBD456D1FB4}" dt="2022-02-01T10:05:50.888" v="464" actId="20577"/>
          <ac:spMkLst>
            <pc:docMk/>
            <pc:sldMk cId="1048040396" sldId="537"/>
            <ac:spMk id="3" creationId="{861A0CD4-28C2-4ABA-BE16-47A06FE3E0BC}"/>
          </ac:spMkLst>
        </pc:spChg>
      </pc:sldChg>
      <pc:sldChg chg="addSp modSp add mod">
        <pc:chgData name="Martin Vatshelle" userId="941186de-bec2-4a75-b34d-0c914549b80e" providerId="ADAL" clId="{224439E7-28FE-4E7B-892B-FFBD456D1FB4}" dt="2022-02-01T08:39:38.028" v="304" actId="1076"/>
        <pc:sldMkLst>
          <pc:docMk/>
          <pc:sldMk cId="3063614809" sldId="538"/>
        </pc:sldMkLst>
        <pc:spChg chg="mod">
          <ac:chgData name="Martin Vatshelle" userId="941186de-bec2-4a75-b34d-0c914549b80e" providerId="ADAL" clId="{224439E7-28FE-4E7B-892B-FFBD456D1FB4}" dt="2022-02-01T08:34:22.191" v="74" actId="20577"/>
          <ac:spMkLst>
            <pc:docMk/>
            <pc:sldMk cId="3063614809" sldId="538"/>
            <ac:spMk id="2" creationId="{1B901210-9513-4BEF-83B0-DDA9C899AB55}"/>
          </ac:spMkLst>
        </pc:spChg>
        <pc:spChg chg="mod">
          <ac:chgData name="Martin Vatshelle" userId="941186de-bec2-4a75-b34d-0c914549b80e" providerId="ADAL" clId="{224439E7-28FE-4E7B-892B-FFBD456D1FB4}" dt="2022-02-01T08:37:14.754" v="302" actId="20577"/>
          <ac:spMkLst>
            <pc:docMk/>
            <pc:sldMk cId="3063614809" sldId="538"/>
            <ac:spMk id="3" creationId="{ABC71E4C-DAE8-4462-9946-DFECAC9336A5}"/>
          </ac:spMkLst>
        </pc:spChg>
        <pc:picChg chg="add mod">
          <ac:chgData name="Martin Vatshelle" userId="941186de-bec2-4a75-b34d-0c914549b80e" providerId="ADAL" clId="{224439E7-28FE-4E7B-892B-FFBD456D1FB4}" dt="2022-02-01T08:39:38.028" v="304" actId="1076"/>
          <ac:picMkLst>
            <pc:docMk/>
            <pc:sldMk cId="3063614809" sldId="538"/>
            <ac:picMk id="8" creationId="{87F1EBB4-D2F2-426B-948C-457C30F2BE05}"/>
          </ac:picMkLst>
        </pc:picChg>
      </pc:sldChg>
      <pc:sldChg chg="delSp modSp add mod">
        <pc:chgData name="Martin Vatshelle" userId="941186de-bec2-4a75-b34d-0c914549b80e" providerId="ADAL" clId="{224439E7-28FE-4E7B-892B-FFBD456D1FB4}" dt="2022-02-01T08:50:54.572" v="359" actId="20577"/>
        <pc:sldMkLst>
          <pc:docMk/>
          <pc:sldMk cId="3736898794" sldId="539"/>
        </pc:sldMkLst>
        <pc:spChg chg="mod">
          <ac:chgData name="Martin Vatshelle" userId="941186de-bec2-4a75-b34d-0c914549b80e" providerId="ADAL" clId="{224439E7-28FE-4E7B-892B-FFBD456D1FB4}" dt="2022-02-01T08:50:35.202" v="321" actId="20577"/>
          <ac:spMkLst>
            <pc:docMk/>
            <pc:sldMk cId="3736898794" sldId="539"/>
            <ac:spMk id="2" creationId="{1B901210-9513-4BEF-83B0-DDA9C899AB55}"/>
          </ac:spMkLst>
        </pc:spChg>
        <pc:spChg chg="mod">
          <ac:chgData name="Martin Vatshelle" userId="941186de-bec2-4a75-b34d-0c914549b80e" providerId="ADAL" clId="{224439E7-28FE-4E7B-892B-FFBD456D1FB4}" dt="2022-02-01T08:50:54.572" v="359" actId="20577"/>
          <ac:spMkLst>
            <pc:docMk/>
            <pc:sldMk cId="3736898794" sldId="539"/>
            <ac:spMk id="3" creationId="{ABC71E4C-DAE8-4462-9946-DFECAC9336A5}"/>
          </ac:spMkLst>
        </pc:spChg>
        <pc:picChg chg="del">
          <ac:chgData name="Martin Vatshelle" userId="941186de-bec2-4a75-b34d-0c914549b80e" providerId="ADAL" clId="{224439E7-28FE-4E7B-892B-FFBD456D1FB4}" dt="2022-02-01T08:50:41.460" v="323" actId="478"/>
          <ac:picMkLst>
            <pc:docMk/>
            <pc:sldMk cId="3736898794" sldId="539"/>
            <ac:picMk id="8" creationId="{87F1EBB4-D2F2-426B-948C-457C30F2BE0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70CDE-D9CE-4354-94E4-1FD6DB967311}" type="datetimeFigureOut">
              <a:rPr lang="nb-NO" smtClean="0"/>
              <a:t>01.02.2022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25AF9-6F74-472F-B3FF-34E5DD31836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514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E89A-F0D7-4FF6-B2F1-98DC7792C91E}" type="datetimeFigureOut">
              <a:rPr lang="nb-NO" smtClean="0"/>
              <a:t>01.02.2022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2AF7-2D85-4421-9B02-2B5F9CC374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44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A2AF7-2D85-4421-9B02-2B5F9CC37447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9526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8A2AF7-2D85-4421-9B02-2B5F9CC37447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782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ørste 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2550145"/>
          </a:xfrm>
        </p:spPr>
        <p:txBody>
          <a:bodyPr lIns="0" tIns="0" rIns="0" anchor="b" anchorCtr="0">
            <a:normAutofit/>
          </a:bodyPr>
          <a:lstStyle>
            <a:lvl1pPr marL="0" algn="ctr">
              <a:lnSpc>
                <a:spcPts val="5400"/>
              </a:lnSpc>
              <a:defRPr sz="4300" b="1" i="0" u="none" cap="none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15616" y="4196680"/>
            <a:ext cx="6912768" cy="1032520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pic>
        <p:nvPicPr>
          <p:cNvPr id="9" name="Bilde 8" descr="logowhite_transp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974" y="5589240"/>
            <a:ext cx="4140000" cy="720000"/>
          </a:xfrm>
          <a:prstGeom prst="rect">
            <a:avLst/>
          </a:prstGeom>
        </p:spPr>
      </p:pic>
      <p:sp>
        <p:nvSpPr>
          <p:cNvPr id="11" name="Plassholder for bunn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299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ide med bunn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7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unn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468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1883965"/>
            <a:ext cx="4813374" cy="38880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0" y="1883965"/>
            <a:ext cx="2360241" cy="3888000"/>
          </a:xfrm>
        </p:spPr>
        <p:txBody>
          <a:bodyPr>
            <a:normAutofit/>
          </a:bodyPr>
          <a:lstStyle>
            <a:lvl1pPr marL="0" indent="0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3" name="Tittel 1"/>
          <p:cNvSpPr>
            <a:spLocks noGrp="1"/>
          </p:cNvSpPr>
          <p:nvPr>
            <p:ph type="title"/>
          </p:nvPr>
        </p:nvSpPr>
        <p:spPr>
          <a:xfrm>
            <a:off x="1022920" y="1015007"/>
            <a:ext cx="7365504" cy="652934"/>
          </a:xfrm>
        </p:spPr>
        <p:txBody>
          <a:bodyPr/>
          <a:lstStyle>
            <a:lvl1pPr>
              <a:lnSpc>
                <a:spcPts val="4320"/>
              </a:lnSpc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05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4653136"/>
            <a:ext cx="7365504" cy="566738"/>
          </a:xfrm>
        </p:spPr>
        <p:txBody>
          <a:bodyPr anchor="b">
            <a:normAutofit/>
          </a:bodyPr>
          <a:lstStyle>
            <a:lvl1pPr algn="l">
              <a:lnSpc>
                <a:spcPts val="3600"/>
              </a:lnSpc>
              <a:defRPr sz="3000" b="1" i="0">
                <a:solidFill>
                  <a:srgbClr val="E54F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022920" y="908720"/>
            <a:ext cx="7380000" cy="368032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0" y="5301208"/>
            <a:ext cx="7380000" cy="8048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166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320"/>
              </a:lnSpc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022920" y="1883965"/>
            <a:ext cx="7365504" cy="3888000"/>
          </a:xfrm>
        </p:spPr>
        <p:txBody>
          <a:bodyPr vert="eaVert">
            <a:normAutofit/>
          </a:bodyPr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2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883965"/>
            <a:ext cx="7365504" cy="3888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_nøytr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ts val="4320"/>
              </a:lnSpc>
              <a:defRPr sz="36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883965"/>
            <a:ext cx="7365504" cy="3888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5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, hvit med grå ram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ts val="4320"/>
              </a:lnSpc>
              <a:defRPr sz="36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883965"/>
            <a:ext cx="7365504" cy="3888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64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1119882"/>
            <a:ext cx="6584776" cy="3533254"/>
          </a:xfrm>
        </p:spPr>
        <p:txBody>
          <a:bodyPr anchor="t" anchorCtr="0">
            <a:normAutofit/>
          </a:bodyPr>
          <a:lstStyle>
            <a:lvl1pPr>
              <a:lnSpc>
                <a:spcPts val="6000"/>
              </a:lnSpc>
              <a:defRPr sz="5000" b="1" i="0" u="none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02109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ste s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30012" y="4797152"/>
            <a:ext cx="5083976" cy="29311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 cap="all" spc="100" baseline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08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1015007"/>
            <a:ext cx="7365504" cy="652934"/>
          </a:xfrm>
        </p:spPr>
        <p:txBody>
          <a:bodyPr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22920" y="1883965"/>
            <a:ext cx="3492000" cy="3888432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96424" y="1883965"/>
            <a:ext cx="3492000" cy="3888432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2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 med tit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844824"/>
            <a:ext cx="3492000" cy="576064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896424" y="1844824"/>
            <a:ext cx="3492000" cy="576064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sz="half" idx="13"/>
          </p:nvPr>
        </p:nvSpPr>
        <p:spPr>
          <a:xfrm>
            <a:off x="1022920" y="2525764"/>
            <a:ext cx="3492000" cy="3135484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innhold 3"/>
          <p:cNvSpPr>
            <a:spLocks noGrp="1"/>
          </p:cNvSpPr>
          <p:nvPr>
            <p:ph sz="half" idx="2"/>
          </p:nvPr>
        </p:nvSpPr>
        <p:spPr>
          <a:xfrm>
            <a:off x="4896424" y="2525764"/>
            <a:ext cx="3492000" cy="3135484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5" name="Bilde 1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87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grafi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975866"/>
            <a:ext cx="7365504" cy="652934"/>
          </a:xfrm>
        </p:spPr>
        <p:txBody>
          <a:bodyPr>
            <a:normAutofit/>
          </a:bodyPr>
          <a:lstStyle>
            <a:lvl1pPr algn="l">
              <a:lnSpc>
                <a:spcPts val="3600"/>
              </a:lnSpc>
              <a:defRPr sz="30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Plassholder for innhold 2"/>
          <p:cNvSpPr>
            <a:spLocks noGrp="1"/>
          </p:cNvSpPr>
          <p:nvPr>
            <p:ph idx="1"/>
          </p:nvPr>
        </p:nvSpPr>
        <p:spPr>
          <a:xfrm>
            <a:off x="1022920" y="1883965"/>
            <a:ext cx="7365504" cy="3888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5pPr>
          </a:lstStyle>
          <a:p>
            <a:pPr lvl="0"/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573325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8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22920" y="1015007"/>
            <a:ext cx="7365504" cy="652934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883965"/>
            <a:ext cx="7365504" cy="388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6300000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00000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04000" y="486000"/>
            <a:ext cx="6300000" cy="5400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 cap="all" spc="100" baseline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044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64" r:id="rId4"/>
    <p:sldLayoutId id="2147483660" r:id="rId5"/>
    <p:sldLayoutId id="2147483655" r:id="rId6"/>
    <p:sldLayoutId id="2147483652" r:id="rId7"/>
    <p:sldLayoutId id="2147483653" r:id="rId8"/>
    <p:sldLayoutId id="2147483654" r:id="rId9"/>
    <p:sldLayoutId id="2147483661" r:id="rId10"/>
    <p:sldLayoutId id="2147483662" r:id="rId11"/>
    <p:sldLayoutId id="2147483656" r:id="rId12"/>
    <p:sldLayoutId id="2147483657" r:id="rId13"/>
    <p:sldLayoutId id="2147483658" r:id="rId14"/>
  </p:sldLayoutIdLst>
  <p:hf hdr="0"/>
  <p:txStyles>
    <p:titleStyle>
      <a:lvl1pPr marL="0" algn="l" defTabSz="914400" rtl="0" eaLnBrk="1" latinLnBrk="0" hangingPunct="1">
        <a:lnSpc>
          <a:spcPts val="4320"/>
        </a:lnSpc>
        <a:spcBef>
          <a:spcPct val="0"/>
        </a:spcBef>
        <a:buNone/>
        <a:defRPr sz="3600" b="1" i="0" u="none" kern="1200" cap="none" spc="0" normalizeH="0" baseline="0">
          <a:solidFill>
            <a:srgbClr val="E54F4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386011" y="-718889"/>
            <a:ext cx="8280920" cy="461665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200" i="1" dirty="0"/>
              <a:t>Her kan du skrive enhet/tilhørighet. Sett blank hvis dette ikke er aktuelt. </a:t>
            </a:r>
            <a:br>
              <a:rPr lang="nb-NO" sz="1200" i="1" dirty="0"/>
            </a:br>
            <a:r>
              <a:rPr lang="nb-NO" sz="1200" i="1" dirty="0"/>
              <a:t>Innhold i dette feltet styres her: Meny -&gt; Sett inn (Mac=Vis) -&gt; Topptekst og bunntekst</a:t>
            </a:r>
          </a:p>
        </p:txBody>
      </p:sp>
      <p:cxnSp>
        <p:nvCxnSpPr>
          <p:cNvPr id="6" name="Rett pil 5"/>
          <p:cNvCxnSpPr/>
          <p:nvPr/>
        </p:nvCxnSpPr>
        <p:spPr>
          <a:xfrm>
            <a:off x="4510471" y="-257224"/>
            <a:ext cx="0" cy="21079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tel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noProof="0" dirty="0"/>
              <a:t>Forelesning 7</a:t>
            </a:r>
          </a:p>
        </p:txBody>
      </p:sp>
      <p:sp>
        <p:nvSpPr>
          <p:cNvPr id="18" name="Undertittel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z="2800" noProof="0" dirty="0"/>
              <a:t>INF101 - 1/2 2022</a:t>
            </a:r>
          </a:p>
        </p:txBody>
      </p:sp>
      <p:sp>
        <p:nvSpPr>
          <p:cNvPr id="25" name="Plassholder for bunntekst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618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8D49084C-27FD-46D4-95D4-7BF2DBB2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78707F17-47AA-4367-BA3F-9B072B15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5D5BAE78-F115-421D-AD4A-F90C90CA6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10</a:t>
            </a:fld>
            <a:endParaRPr lang="nb-NO" dirty="0"/>
          </a:p>
        </p:txBody>
      </p:sp>
      <p:pic>
        <p:nvPicPr>
          <p:cNvPr id="3" name="Bilete 2">
            <a:extLst>
              <a:ext uri="{FF2B5EF4-FFF2-40B4-BE49-F238E27FC236}">
                <a16:creationId xmlns:a16="http://schemas.microsoft.com/office/drawing/2014/main" id="{5757774B-4B59-4C55-8FCF-389D9C337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229402"/>
            <a:ext cx="8892480" cy="452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00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A98F4B-9232-4716-BF30-F6AF1CA95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equals</a:t>
            </a:r>
            <a:r>
              <a:rPr lang="nb-NO" dirty="0"/>
              <a:t>() </a:t>
            </a:r>
            <a:r>
              <a:rPr lang="nb-NO" dirty="0" err="1"/>
              <a:t>method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DA1881-B7C0-460A-9511-73286AAA8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Equals metoden er implementert i Object.java</a:t>
            </a:r>
            <a:br>
              <a:rPr lang="nb-NO" dirty="0"/>
            </a:br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Ofte ønsker man å overskrive </a:t>
            </a:r>
            <a:r>
              <a:rPr lang="nb-NO" dirty="0" err="1"/>
              <a:t>equals</a:t>
            </a:r>
            <a:r>
              <a:rPr lang="nb-NO" dirty="0"/>
              <a:t>() metoden slik at den sjekker at innholdet er likt.</a:t>
            </a:r>
          </a:p>
          <a:p>
            <a:endParaRPr lang="nb-NO" dirty="0"/>
          </a:p>
          <a:p>
            <a:r>
              <a:rPr lang="nb-NO" dirty="0"/>
              <a:t>La oss gjøre dette i Book klassen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6430D0-C17D-457E-B453-CD9C327B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7DCF992-2907-4848-A3FA-A843D32A0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139ADE3-3803-4C96-8D33-A2EF30DB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</a:t>
            </a:fld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1412D273-45D5-4569-B17E-98922AD06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2348880"/>
            <a:ext cx="6732748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38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FE1F4-7160-4E61-AFB9-6B4208D7B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Java lagrer andre steder også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C7742-5589-4575-A2DB-B5D15347C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String</a:t>
            </a:r>
            <a:r>
              <a:rPr lang="nb-NO" dirty="0"/>
              <a:t> pool – </a:t>
            </a:r>
            <a:r>
              <a:rPr lang="nb-NO" dirty="0" err="1"/>
              <a:t>String</a:t>
            </a:r>
            <a:r>
              <a:rPr lang="nb-NO" dirty="0"/>
              <a:t> er spesiell og JVM gjør noen </a:t>
            </a:r>
            <a:r>
              <a:rPr lang="nb-NO" dirty="0" err="1"/>
              <a:t>optimiseringer</a:t>
            </a:r>
            <a:r>
              <a:rPr lang="nb-NO" dirty="0"/>
              <a:t> for </a:t>
            </a:r>
            <a:r>
              <a:rPr lang="nb-NO" dirty="0" err="1"/>
              <a:t>String</a:t>
            </a:r>
            <a:endParaRPr lang="nb-NO" dirty="0"/>
          </a:p>
          <a:p>
            <a:r>
              <a:rPr lang="nb-NO" dirty="0" err="1"/>
              <a:t>Integer</a:t>
            </a:r>
            <a:r>
              <a:rPr lang="nb-NO" dirty="0"/>
              <a:t> objekter med verdier mellom </a:t>
            </a:r>
            <a:br>
              <a:rPr lang="nb-NO" dirty="0"/>
            </a:br>
            <a:r>
              <a:rPr lang="nb-NO" dirty="0"/>
              <a:t>-128 og +127 er også lagret spesielt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FC536-720B-4D94-9463-19B65E0DB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1B818-4EB6-45E7-A0ED-91D91875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74F79-CC0E-4C34-B309-9AADC24E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35394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57BD83-EAB6-47EA-B823-D13E5D946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(</a:t>
            </a:r>
            <a:r>
              <a:rPr lang="en-US" dirty="0" err="1"/>
              <a:t>Grensesnitt</a:t>
            </a:r>
            <a:r>
              <a:rPr lang="en-US" dirty="0"/>
              <a:t>)</a:t>
            </a:r>
            <a:endParaRPr lang="nb-NO" dirty="0"/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861A0CD4-28C2-4ABA-BE16-47A06FE3E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Definerer hva en klasse skal gjøre</a:t>
            </a:r>
          </a:p>
          <a:p>
            <a:pPr lvl="1"/>
            <a:r>
              <a:rPr lang="nb-NO" dirty="0"/>
              <a:t>Metodenavn uten kode</a:t>
            </a:r>
          </a:p>
          <a:p>
            <a:pPr lvl="1"/>
            <a:r>
              <a:rPr lang="nb-NO" dirty="0"/>
              <a:t>Gode kommentarer</a:t>
            </a:r>
          </a:p>
          <a:p>
            <a:r>
              <a:rPr lang="nb-NO" dirty="0"/>
              <a:t>Interface defineres i egen fil</a:t>
            </a:r>
          </a:p>
          <a:p>
            <a:r>
              <a:rPr lang="nb-NO" dirty="0"/>
              <a:t>En klasse kan velge å implementere et </a:t>
            </a:r>
            <a:r>
              <a:rPr lang="nb-NO" dirty="0" err="1"/>
              <a:t>interface</a:t>
            </a:r>
            <a:r>
              <a:rPr lang="nb-NO" dirty="0"/>
              <a:t>.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003D8BA3-6D55-447D-879F-3C84A9DC4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13114F48-1B72-4E38-87DB-A22A1DD6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E02B9BD2-47FE-4283-A0DF-247722F75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4</a:t>
            </a:fld>
            <a:endParaRPr lang="nb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41BD9F-D5A8-4B91-9A58-1E1060F756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595" y="4941168"/>
            <a:ext cx="7109153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8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57BD83-EAB6-47EA-B823-D13E5D946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(</a:t>
            </a:r>
            <a:r>
              <a:rPr lang="en-US" dirty="0" err="1"/>
              <a:t>Grensesnitt</a:t>
            </a:r>
            <a:r>
              <a:rPr lang="en-US" dirty="0"/>
              <a:t>)</a:t>
            </a:r>
            <a:endParaRPr lang="nb-NO" dirty="0"/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861A0CD4-28C2-4ABA-BE16-47A06FE3E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Gir frihet til å endre implementasjon av </a:t>
            </a:r>
            <a:r>
              <a:rPr lang="nb-NO" dirty="0" err="1"/>
              <a:t>interface</a:t>
            </a:r>
            <a:r>
              <a:rPr lang="nb-NO" dirty="0"/>
              <a:t> uten å påvirke andre deler av programmet.</a:t>
            </a:r>
            <a:br>
              <a:rPr lang="nb-NO" dirty="0"/>
            </a:br>
            <a:r>
              <a:rPr lang="nb-NO" dirty="0"/>
              <a:t>(Bytte ut klassen som implementerer </a:t>
            </a:r>
            <a:r>
              <a:rPr lang="nb-NO" dirty="0" err="1"/>
              <a:t>interfacet</a:t>
            </a:r>
            <a:r>
              <a:rPr lang="nb-NO" dirty="0"/>
              <a:t>)</a:t>
            </a:r>
          </a:p>
          <a:p>
            <a:r>
              <a:rPr lang="nb-NO" dirty="0"/>
              <a:t>En metode kan gjenbrukes på mange typer objekter så lenge de følger </a:t>
            </a:r>
            <a:r>
              <a:rPr lang="nb-NO" dirty="0" err="1"/>
              <a:t>interfacet</a:t>
            </a:r>
            <a:r>
              <a:rPr lang="nb-NO" dirty="0"/>
              <a:t>.</a:t>
            </a:r>
            <a:br>
              <a:rPr lang="nb-NO" dirty="0"/>
            </a:br>
            <a:r>
              <a:rPr lang="nb-NO" dirty="0"/>
              <a:t>(en metode kan ta input </a:t>
            </a:r>
            <a:r>
              <a:rPr lang="nb-NO"/>
              <a:t>av forskjellige typer)</a:t>
            </a:r>
            <a:endParaRPr lang="nb-NO" dirty="0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003D8BA3-6D55-447D-879F-3C84A9DC4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13114F48-1B72-4E38-87DB-A22A1DD6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E02B9BD2-47FE-4283-A0DF-247722F75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4804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901210-9513-4BEF-83B0-DDA9C899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Interface navngiving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ABC71E4C-DAE8-4462-9946-DFECAC933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Slutter ofte med -</a:t>
            </a:r>
            <a:r>
              <a:rPr lang="nb-NO" dirty="0" err="1"/>
              <a:t>able</a:t>
            </a:r>
            <a:endParaRPr lang="nb-NO" dirty="0"/>
          </a:p>
          <a:p>
            <a:pPr lvl="1"/>
            <a:r>
              <a:rPr lang="nb-NO" dirty="0" err="1"/>
              <a:t>Playable</a:t>
            </a:r>
            <a:endParaRPr lang="nb-NO" dirty="0"/>
          </a:p>
          <a:p>
            <a:pPr lvl="1"/>
            <a:r>
              <a:rPr lang="nb-NO" dirty="0" err="1"/>
              <a:t>Drawable</a:t>
            </a:r>
            <a:endParaRPr lang="nb-NO" dirty="0"/>
          </a:p>
          <a:p>
            <a:r>
              <a:rPr lang="nb-NO" dirty="0"/>
              <a:t>Starter ofte med I</a:t>
            </a:r>
          </a:p>
          <a:p>
            <a:pPr lvl="1"/>
            <a:r>
              <a:rPr lang="nb-NO" dirty="0" err="1"/>
              <a:t>ICamera</a:t>
            </a:r>
            <a:endParaRPr lang="nb-NO" dirty="0"/>
          </a:p>
          <a:p>
            <a:pPr lvl="1"/>
            <a:r>
              <a:rPr lang="nb-NO" dirty="0" err="1"/>
              <a:t>ICar</a:t>
            </a:r>
            <a:endParaRPr lang="nb-NO" dirty="0"/>
          </a:p>
          <a:p>
            <a:r>
              <a:rPr lang="nb-NO" dirty="0"/>
              <a:t>Starter ofte med </a:t>
            </a:r>
            <a:r>
              <a:rPr lang="nb-NO" dirty="0" err="1"/>
              <a:t>Can</a:t>
            </a:r>
            <a:endParaRPr lang="nb-NO" dirty="0"/>
          </a:p>
          <a:p>
            <a:pPr lvl="1"/>
            <a:r>
              <a:rPr lang="nb-NO" dirty="0" err="1"/>
              <a:t>CanSwim</a:t>
            </a:r>
            <a:endParaRPr lang="nb-NO" dirty="0"/>
          </a:p>
          <a:p>
            <a:pPr lvl="1"/>
            <a:r>
              <a:rPr lang="nb-NO" dirty="0" err="1"/>
              <a:t>CanShoot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Det viktigste er at det er lett å lese navnet og skjønne hva dette er. E.g. Interface </a:t>
            </a:r>
            <a:r>
              <a:rPr lang="nb-NO" dirty="0" err="1"/>
              <a:t>with</a:t>
            </a:r>
            <a:r>
              <a:rPr lang="nb-NO" dirty="0"/>
              <a:t> play() </a:t>
            </a:r>
            <a:r>
              <a:rPr lang="nb-NO" dirty="0" err="1"/>
              <a:t>method</a:t>
            </a:r>
            <a:endParaRPr lang="nb-NO" dirty="0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47E62E8A-BC8B-4023-AA47-F62FE0AB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8B8CB4E4-862D-46ED-8F6B-DBE09912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F4F4F1F6-972A-4CD1-81F7-4B3F133C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29406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901210-9513-4BEF-83B0-DDA9C899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Eksempler på </a:t>
            </a:r>
            <a:r>
              <a:rPr lang="nb-NO" dirty="0" err="1"/>
              <a:t>Interfacer</a:t>
            </a:r>
            <a:r>
              <a:rPr lang="nb-NO" dirty="0"/>
              <a:t> in Java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ABC71E4C-DAE8-4462-9946-DFECAC933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List er et </a:t>
            </a:r>
            <a:r>
              <a:rPr lang="nb-NO" dirty="0" err="1"/>
              <a:t>interface</a:t>
            </a:r>
            <a:endParaRPr lang="nb-NO" dirty="0"/>
          </a:p>
          <a:p>
            <a:pPr lvl="1"/>
            <a:r>
              <a:rPr lang="nb-NO" dirty="0" err="1"/>
              <a:t>ArrayList</a:t>
            </a:r>
            <a:r>
              <a:rPr lang="nb-NO" dirty="0"/>
              <a:t> implementerer List</a:t>
            </a:r>
          </a:p>
          <a:p>
            <a:pPr lvl="1"/>
            <a:r>
              <a:rPr lang="nb-NO" dirty="0" err="1"/>
              <a:t>LinkedList</a:t>
            </a:r>
            <a:r>
              <a:rPr lang="nb-NO" dirty="0"/>
              <a:t> implementerer List</a:t>
            </a:r>
          </a:p>
          <a:p>
            <a:r>
              <a:rPr lang="nb-NO" dirty="0" err="1"/>
              <a:t>Iterable</a:t>
            </a:r>
            <a:r>
              <a:rPr lang="nb-NO" dirty="0"/>
              <a:t> er et Interface</a:t>
            </a:r>
          </a:p>
          <a:p>
            <a:pPr lvl="1"/>
            <a:r>
              <a:rPr lang="nb-NO" dirty="0" err="1"/>
              <a:t>ArrayList</a:t>
            </a:r>
            <a:r>
              <a:rPr lang="nb-NO" dirty="0"/>
              <a:t> implementerer </a:t>
            </a:r>
            <a:r>
              <a:rPr lang="nb-NO" dirty="0" err="1"/>
              <a:t>Iterable</a:t>
            </a:r>
            <a:endParaRPr lang="nb-NO" dirty="0"/>
          </a:p>
          <a:p>
            <a:pPr lvl="1"/>
            <a:r>
              <a:rPr lang="nb-NO" dirty="0" err="1"/>
              <a:t>Iterable</a:t>
            </a:r>
            <a:r>
              <a:rPr lang="nb-NO" dirty="0"/>
              <a:t> gjør det mulig å bruke: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47E62E8A-BC8B-4023-AA47-F62FE0AB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8B8CB4E4-862D-46ED-8F6B-DBE09912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F4F4F1F6-972A-4CD1-81F7-4B3F133C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7</a:t>
            </a:fld>
            <a:endParaRPr lang="nb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F1EBB4-D2F2-426B-948C-457C30F2B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4725144"/>
            <a:ext cx="6115050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14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901210-9513-4BEF-83B0-DDA9C899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Lab2 har et </a:t>
            </a:r>
            <a:r>
              <a:rPr lang="nb-NO" dirty="0" err="1"/>
              <a:t>interface</a:t>
            </a:r>
            <a:endParaRPr lang="nb-NO" dirty="0"/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ABC71E4C-DAE8-4462-9946-DFECAC933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La oss se litt på </a:t>
            </a:r>
            <a:r>
              <a:rPr lang="nb-NO" dirty="0" err="1"/>
              <a:t>interfacet</a:t>
            </a:r>
            <a:r>
              <a:rPr lang="nb-NO" dirty="0"/>
              <a:t> i lab 2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47E62E8A-BC8B-4023-AA47-F62FE0AB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8B8CB4E4-862D-46ED-8F6B-DBE09912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F4F4F1F6-972A-4CD1-81F7-4B3F133C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36898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FE1F4-7160-4E61-AFB9-6B4208D7B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Matte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C7742-5589-4575-A2DB-B5D15347C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0192" y="1883965"/>
            <a:ext cx="2088232" cy="38880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Spørsmål: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33 + 73 =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84 + 99 =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48 + 3 =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77 + 69 =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23 + 54 =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Fasit: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33 + 73 = 106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84 + 99 = 183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48 + 3 = 51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77 + 69 = 146</a:t>
            </a:r>
          </a:p>
          <a:p>
            <a:pPr marL="0" indent="0" algn="l">
              <a:buNone/>
            </a:pPr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23 + 54 = 77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FC536-720B-4D94-9463-19B65E0DB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pPr/>
              <a:t>01.02.2022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1B818-4EB6-45E7-A0ED-91D91875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74F79-CC0E-4C34-B309-9AADC24E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9</a:t>
            </a:fld>
            <a:endParaRPr lang="nb-NO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791A335-41DB-45E2-94C4-AC0DA4DE3A8A}"/>
              </a:ext>
            </a:extLst>
          </p:cNvPr>
          <p:cNvSpPr txBox="1">
            <a:spLocks/>
          </p:cNvSpPr>
          <p:nvPr/>
        </p:nvSpPr>
        <p:spPr>
          <a:xfrm>
            <a:off x="1022920" y="1883965"/>
            <a:ext cx="4629200" cy="388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Lærer Ingunn jobber på barneskolen </a:t>
            </a:r>
          </a:p>
          <a:p>
            <a:r>
              <a:rPr lang="nb-NO" dirty="0"/>
              <a:t>Elevene lærer om +, - og *</a:t>
            </a:r>
          </a:p>
          <a:p>
            <a:r>
              <a:rPr lang="nb-NO" dirty="0"/>
              <a:t>Hun trenger å lage prøver til elevene.</a:t>
            </a:r>
          </a:p>
          <a:p>
            <a:r>
              <a:rPr lang="nb-NO" dirty="0"/>
              <a:t>Hun lurer på om du kan hjelpe henne?</a:t>
            </a:r>
          </a:p>
          <a:p>
            <a:r>
              <a:rPr lang="nb-NO" dirty="0"/>
              <a:t>Se eksempel til høyre</a:t>
            </a:r>
          </a:p>
        </p:txBody>
      </p:sp>
    </p:spTree>
    <p:extLst>
      <p:ext uri="{BB962C8B-B14F-4D97-AF65-F5344CB8AC3E}">
        <p14:creationId xmlns:p14="http://schemas.microsoft.com/office/powerpoint/2010/main" val="706198118"/>
      </p:ext>
    </p:extLst>
  </p:cSld>
  <p:clrMapOvr>
    <a:masterClrMapping/>
  </p:clrMapOvr>
</p:sld>
</file>

<file path=ppt/theme/theme1.xml><?xml version="1.0" encoding="utf-8"?>
<a:theme xmlns:a="http://schemas.openxmlformats.org/drawingml/2006/main" name="UiB_norsk_rød-gen">
  <a:themeElements>
    <a:clrScheme name="UiB fargepalett">
      <a:dk1>
        <a:sysClr val="windowText" lastClr="000000"/>
      </a:dk1>
      <a:lt1>
        <a:srgbClr val="FFFFFF"/>
      </a:lt1>
      <a:dk2>
        <a:srgbClr val="716657"/>
      </a:dk2>
      <a:lt2>
        <a:srgbClr val="F5F5F5"/>
      </a:lt2>
      <a:accent1>
        <a:srgbClr val="DB3F3D"/>
      </a:accent1>
      <a:accent2>
        <a:srgbClr val="4EA0B7"/>
      </a:accent2>
      <a:accent3>
        <a:srgbClr val="789A5B"/>
      </a:accent3>
      <a:accent4>
        <a:srgbClr val="CDAB3F"/>
      </a:accent4>
      <a:accent5>
        <a:srgbClr val="705686"/>
      </a:accent5>
      <a:accent6>
        <a:srgbClr val="847268"/>
      </a:accent6>
      <a:hlink>
        <a:srgbClr val="4EA0B7"/>
      </a:hlink>
      <a:folHlink>
        <a:srgbClr val="004C70"/>
      </a:folHlink>
    </a:clrScheme>
    <a:fontScheme name="UiB Maler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4250FD77894D44B07E47508B1B8A9E" ma:contentTypeVersion="7" ma:contentTypeDescription="Create a new document." ma:contentTypeScope="" ma:versionID="e5e4fe494070d4eac94938e920b7d6a3">
  <xsd:schema xmlns:xsd="http://www.w3.org/2001/XMLSchema" xmlns:xs="http://www.w3.org/2001/XMLSchema" xmlns:p="http://schemas.microsoft.com/office/2006/metadata/properties" xmlns:ns2="4ecc5153-5460-4a74-abe5-8ae4312f890b" targetNamespace="http://schemas.microsoft.com/office/2006/metadata/properties" ma:root="true" ma:fieldsID="e588742df98482aaeffa3a80d600f73d" ns2:_="">
    <xsd:import namespace="4ecc5153-5460-4a74-abe5-8ae4312f8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c5153-5460-4a74-abe5-8ae4312f8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CA3289-66F4-4978-9C1D-A3443B84B7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cc5153-5460-4a74-abe5-8ae4312f8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F6083B-AFB5-4DE5-A5F3-73BA65AB9C8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D046839-B398-41AF-A7BD-4DC52AFA74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UiB_norsk_rød-gen.potx</Template>
  <TotalTime>16057</TotalTime>
  <Words>426</Words>
  <Application>Microsoft Office PowerPoint</Application>
  <PresentationFormat>On-screen Show (4:3)</PresentationFormat>
  <Paragraphs>90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Consolas</vt:lpstr>
      <vt:lpstr>Myriad Pro</vt:lpstr>
      <vt:lpstr>Times New Roman</vt:lpstr>
      <vt:lpstr>UiB_norsk_rød-gen</vt:lpstr>
      <vt:lpstr>Forelesning 7</vt:lpstr>
      <vt:lpstr>equals() method</vt:lpstr>
      <vt:lpstr>Java lagrer andre steder også</vt:lpstr>
      <vt:lpstr>Interfaces (Grensesnitt)</vt:lpstr>
      <vt:lpstr>Interfaces (Grensesnitt)</vt:lpstr>
      <vt:lpstr>Interface navngiving</vt:lpstr>
      <vt:lpstr>Eksempler på Interfacer in Java</vt:lpstr>
      <vt:lpstr>Lab2 har et interface</vt:lpstr>
      <vt:lpstr>Matte Quiz</vt:lpstr>
      <vt:lpstr>PowerPoint Presentation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Helge Grønhaug</dc:creator>
  <cp:lastModifiedBy>Martin Vatshelle</cp:lastModifiedBy>
  <cp:revision>659</cp:revision>
  <dcterms:created xsi:type="dcterms:W3CDTF">2015-10-30T09:38:42Z</dcterms:created>
  <dcterms:modified xsi:type="dcterms:W3CDTF">2022-02-01T10:06:13Z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1667500</vt:r8>
  </property>
  <property fmtid="{D5CDD505-2E9C-101B-9397-08002B2CF9AE}" pid="3" name="ContentTypeId">
    <vt:lpwstr>0x010100B04250FD77894D44B07E47508B1B8A9E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