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63" r:id="rId5"/>
    <p:sldId id="301" r:id="rId6"/>
    <p:sldId id="538" r:id="rId7"/>
    <p:sldId id="312" r:id="rId8"/>
    <p:sldId id="539" r:id="rId9"/>
    <p:sldId id="296" r:id="rId10"/>
    <p:sldId id="541" r:id="rId11"/>
    <p:sldId id="540" r:id="rId12"/>
    <p:sldId id="304" r:id="rId13"/>
    <p:sldId id="305" r:id="rId14"/>
    <p:sldId id="302" r:id="rId15"/>
    <p:sldId id="534" r:id="rId16"/>
    <p:sldId id="529" r:id="rId17"/>
    <p:sldId id="531" r:id="rId18"/>
    <p:sldId id="537" r:id="rId19"/>
    <p:sldId id="536" r:id="rId20"/>
    <p:sldId id="542" r:id="rId21"/>
    <p:sldId id="530" r:id="rId22"/>
    <p:sldId id="532" r:id="rId23"/>
    <p:sldId id="535" r:id="rId24"/>
    <p:sldId id="295" r:id="rId2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ACF6A10-BF9C-4111-8906-7AFB24F1911E}">
          <p14:sldIdLst>
            <p14:sldId id="263"/>
            <p14:sldId id="301"/>
            <p14:sldId id="538"/>
            <p14:sldId id="312"/>
            <p14:sldId id="539"/>
            <p14:sldId id="296"/>
            <p14:sldId id="541"/>
            <p14:sldId id="540"/>
            <p14:sldId id="304"/>
            <p14:sldId id="305"/>
            <p14:sldId id="302"/>
            <p14:sldId id="534"/>
            <p14:sldId id="529"/>
            <p14:sldId id="531"/>
            <p14:sldId id="537"/>
            <p14:sldId id="536"/>
            <p14:sldId id="542"/>
            <p14:sldId id="530"/>
            <p14:sldId id="532"/>
            <p14:sldId id="535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715"/>
    <a:srgbClr val="EC6915"/>
    <a:srgbClr val="F39E5F"/>
    <a:srgbClr val="FF7F1D"/>
    <a:srgbClr val="E54F46"/>
    <a:srgbClr val="E44E46"/>
    <a:srgbClr val="E65343"/>
    <a:srgbClr val="DB3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C7097D-2B8D-4AE6-AAEA-5BAEC3F4783B}" v="12" dt="2022-01-31T09:25:42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5" autoAdjust="0"/>
    <p:restoredTop sz="83557" autoAdjust="0"/>
  </p:normalViewPr>
  <p:slideViewPr>
    <p:cSldViewPr>
      <p:cViewPr varScale="1">
        <p:scale>
          <a:sx n="134" d="100"/>
          <a:sy n="134" d="100"/>
        </p:scale>
        <p:origin x="298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Vatshelle" userId="941186de-bec2-4a75-b34d-0c914549b80e" providerId="ADAL" clId="{7BEB9AC5-81FA-4236-9C2B-45C0EB3821C4}"/>
    <pc:docChg chg="undo custSel addSld delSld modSld sldOrd modSection">
      <pc:chgData name="Martin Vatshelle" userId="941186de-bec2-4a75-b34d-0c914549b80e" providerId="ADAL" clId="{7BEB9AC5-81FA-4236-9C2B-45C0EB3821C4}" dt="2021-01-27T08:57:49.243" v="1120" actId="20577"/>
      <pc:docMkLst>
        <pc:docMk/>
      </pc:docMkLst>
      <pc:sldChg chg="modSp mod">
        <pc:chgData name="Martin Vatshelle" userId="941186de-bec2-4a75-b34d-0c914549b80e" providerId="ADAL" clId="{7BEB9AC5-81FA-4236-9C2B-45C0EB3821C4}" dt="2021-01-27T08:57:49.243" v="1120" actId="20577"/>
        <pc:sldMkLst>
          <pc:docMk/>
          <pc:sldMk cId="274618497" sldId="263"/>
        </pc:sldMkLst>
        <pc:spChg chg="mod">
          <ac:chgData name="Martin Vatshelle" userId="941186de-bec2-4a75-b34d-0c914549b80e" providerId="ADAL" clId="{7BEB9AC5-81FA-4236-9C2B-45C0EB3821C4}" dt="2021-01-27T08:57:49.243" v="1120" actId="20577"/>
          <ac:spMkLst>
            <pc:docMk/>
            <pc:sldMk cId="274618497" sldId="263"/>
            <ac:spMk id="18" creationId="{00000000-0000-0000-0000-000000000000}"/>
          </ac:spMkLst>
        </pc:spChg>
      </pc:sldChg>
      <pc:sldChg chg="del">
        <pc:chgData name="Martin Vatshelle" userId="941186de-bec2-4a75-b34d-0c914549b80e" providerId="ADAL" clId="{7BEB9AC5-81FA-4236-9C2B-45C0EB3821C4}" dt="2021-01-26T21:19:50.277" v="1046" actId="2696"/>
        <pc:sldMkLst>
          <pc:docMk/>
          <pc:sldMk cId="3211932978" sldId="284"/>
        </pc:sldMkLst>
      </pc:sldChg>
      <pc:sldChg chg="del">
        <pc:chgData name="Martin Vatshelle" userId="941186de-bec2-4a75-b34d-0c914549b80e" providerId="ADAL" clId="{7BEB9AC5-81FA-4236-9C2B-45C0EB3821C4}" dt="2021-01-26T21:19:50.277" v="1046" actId="2696"/>
        <pc:sldMkLst>
          <pc:docMk/>
          <pc:sldMk cId="417264676" sldId="285"/>
        </pc:sldMkLst>
      </pc:sldChg>
      <pc:sldChg chg="del">
        <pc:chgData name="Martin Vatshelle" userId="941186de-bec2-4a75-b34d-0c914549b80e" providerId="ADAL" clId="{7BEB9AC5-81FA-4236-9C2B-45C0EB3821C4}" dt="2021-01-26T21:41:57.075" v="1115" actId="47"/>
        <pc:sldMkLst>
          <pc:docMk/>
          <pc:sldMk cId="1277222827" sldId="287"/>
        </pc:sldMkLst>
      </pc:sldChg>
      <pc:sldChg chg="delSp modSp add mod delAnim modAnim">
        <pc:chgData name="Martin Vatshelle" userId="941186de-bec2-4a75-b34d-0c914549b80e" providerId="ADAL" clId="{7BEB9AC5-81FA-4236-9C2B-45C0EB3821C4}" dt="2021-01-26T18:11:59.402" v="178" actId="20577"/>
        <pc:sldMkLst>
          <pc:docMk/>
          <pc:sldMk cId="532836502" sldId="288"/>
        </pc:sldMkLst>
        <pc:spChg chg="mod">
          <ac:chgData name="Martin Vatshelle" userId="941186de-bec2-4a75-b34d-0c914549b80e" providerId="ADAL" clId="{7BEB9AC5-81FA-4236-9C2B-45C0EB3821C4}" dt="2021-01-26T18:11:59.402" v="178" actId="20577"/>
          <ac:spMkLst>
            <pc:docMk/>
            <pc:sldMk cId="532836502" sldId="288"/>
            <ac:spMk id="2" creationId="{AE24AF08-5FB5-4FEF-9962-B90A50F4B8FE}"/>
          </ac:spMkLst>
        </pc:spChg>
        <pc:spChg chg="mod">
          <ac:chgData name="Martin Vatshelle" userId="941186de-bec2-4a75-b34d-0c914549b80e" providerId="ADAL" clId="{7BEB9AC5-81FA-4236-9C2B-45C0EB3821C4}" dt="2021-01-26T18:11:44.447" v="176" actId="20577"/>
          <ac:spMkLst>
            <pc:docMk/>
            <pc:sldMk cId="532836502" sldId="288"/>
            <ac:spMk id="3" creationId="{3F36B728-572E-4443-9700-4E6D28CDF0B6}"/>
          </ac:spMkLst>
        </pc:spChg>
        <pc:grpChg chg="del">
          <ac:chgData name="Martin Vatshelle" userId="941186de-bec2-4a75-b34d-0c914549b80e" providerId="ADAL" clId="{7BEB9AC5-81FA-4236-9C2B-45C0EB3821C4}" dt="2021-01-26T18:09:45.050" v="26" actId="478"/>
          <ac:grpSpMkLst>
            <pc:docMk/>
            <pc:sldMk cId="532836502" sldId="288"/>
            <ac:grpSpMk id="10" creationId="{1D2430FF-E031-4999-BDDB-C73EF0016C14}"/>
          </ac:grpSpMkLst>
        </pc:grpChg>
        <pc:picChg chg="topLvl">
          <ac:chgData name="Martin Vatshelle" userId="941186de-bec2-4a75-b34d-0c914549b80e" providerId="ADAL" clId="{7BEB9AC5-81FA-4236-9C2B-45C0EB3821C4}" dt="2021-01-26T18:09:45.050" v="26" actId="478"/>
          <ac:picMkLst>
            <pc:docMk/>
            <pc:sldMk cId="532836502" sldId="288"/>
            <ac:picMk id="7" creationId="{D46FD4EA-B117-4927-B66D-06CDCDA7C3BB}"/>
          </ac:picMkLst>
        </pc:picChg>
        <pc:picChg chg="del topLvl">
          <ac:chgData name="Martin Vatshelle" userId="941186de-bec2-4a75-b34d-0c914549b80e" providerId="ADAL" clId="{7BEB9AC5-81FA-4236-9C2B-45C0EB3821C4}" dt="2021-01-26T18:09:45.050" v="26" actId="478"/>
          <ac:picMkLst>
            <pc:docMk/>
            <pc:sldMk cId="532836502" sldId="288"/>
            <ac:picMk id="8" creationId="{FEBE7785-843B-4408-9C81-2B58DE46AB99}"/>
          </ac:picMkLst>
        </pc:picChg>
        <pc:picChg chg="del">
          <ac:chgData name="Martin Vatshelle" userId="941186de-bec2-4a75-b34d-0c914549b80e" providerId="ADAL" clId="{7BEB9AC5-81FA-4236-9C2B-45C0EB3821C4}" dt="2021-01-26T18:09:47.924" v="27" actId="478"/>
          <ac:picMkLst>
            <pc:docMk/>
            <pc:sldMk cId="532836502" sldId="288"/>
            <ac:picMk id="9" creationId="{74DCA3C7-120F-47A3-90DC-D1C7F5065E12}"/>
          </ac:picMkLst>
        </pc:picChg>
      </pc:sldChg>
      <pc:sldChg chg="add del">
        <pc:chgData name="Martin Vatshelle" userId="941186de-bec2-4a75-b34d-0c914549b80e" providerId="ADAL" clId="{7BEB9AC5-81FA-4236-9C2B-45C0EB3821C4}" dt="2021-01-26T18:21:02.482" v="244" actId="47"/>
        <pc:sldMkLst>
          <pc:docMk/>
          <pc:sldMk cId="3748860341" sldId="290"/>
        </pc:sldMkLst>
      </pc:sldChg>
      <pc:sldChg chg="del">
        <pc:chgData name="Martin Vatshelle" userId="941186de-bec2-4a75-b34d-0c914549b80e" providerId="ADAL" clId="{7BEB9AC5-81FA-4236-9C2B-45C0EB3821C4}" dt="2021-01-26T21:19:50.277" v="1046" actId="2696"/>
        <pc:sldMkLst>
          <pc:docMk/>
          <pc:sldMk cId="1896519484" sldId="291"/>
        </pc:sldMkLst>
      </pc:sldChg>
      <pc:sldChg chg="modSp add modAnim">
        <pc:chgData name="Martin Vatshelle" userId="941186de-bec2-4a75-b34d-0c914549b80e" providerId="ADAL" clId="{7BEB9AC5-81FA-4236-9C2B-45C0EB3821C4}" dt="2021-01-26T18:20:43.886" v="242" actId="20577"/>
        <pc:sldMkLst>
          <pc:docMk/>
          <pc:sldMk cId="3812581574" sldId="293"/>
        </pc:sldMkLst>
        <pc:spChg chg="mod">
          <ac:chgData name="Martin Vatshelle" userId="941186de-bec2-4a75-b34d-0c914549b80e" providerId="ADAL" clId="{7BEB9AC5-81FA-4236-9C2B-45C0EB3821C4}" dt="2021-01-26T18:20:43.886" v="242" actId="20577"/>
          <ac:spMkLst>
            <pc:docMk/>
            <pc:sldMk cId="3812581574" sldId="293"/>
            <ac:spMk id="3" creationId="{4EB06978-9021-4392-81E5-D9290F358027}"/>
          </ac:spMkLst>
        </pc:spChg>
      </pc:sldChg>
      <pc:sldChg chg="add del">
        <pc:chgData name="Martin Vatshelle" userId="941186de-bec2-4a75-b34d-0c914549b80e" providerId="ADAL" clId="{7BEB9AC5-81FA-4236-9C2B-45C0EB3821C4}" dt="2021-01-26T18:20:55.527" v="243" actId="47"/>
        <pc:sldMkLst>
          <pc:docMk/>
          <pc:sldMk cId="3549902621" sldId="294"/>
        </pc:sldMkLst>
      </pc:sldChg>
      <pc:sldChg chg="add">
        <pc:chgData name="Martin Vatshelle" userId="941186de-bec2-4a75-b34d-0c914549b80e" providerId="ADAL" clId="{7BEB9AC5-81FA-4236-9C2B-45C0EB3821C4}" dt="2021-01-26T21:41:33.782" v="1114"/>
        <pc:sldMkLst>
          <pc:docMk/>
          <pc:sldMk cId="3625003064" sldId="295"/>
        </pc:sldMkLst>
      </pc:sldChg>
      <pc:sldChg chg="modSp add del mod">
        <pc:chgData name="Martin Vatshelle" userId="941186de-bec2-4a75-b34d-0c914549b80e" providerId="ADAL" clId="{7BEB9AC5-81FA-4236-9C2B-45C0EB3821C4}" dt="2021-01-26T21:24:53.187" v="1087" actId="2696"/>
        <pc:sldMkLst>
          <pc:docMk/>
          <pc:sldMk cId="3468334235" sldId="296"/>
        </pc:sldMkLst>
        <pc:spChg chg="mod">
          <ac:chgData name="Martin Vatshelle" userId="941186de-bec2-4a75-b34d-0c914549b80e" providerId="ADAL" clId="{7BEB9AC5-81FA-4236-9C2B-45C0EB3821C4}" dt="2021-01-26T21:23:29.897" v="1086" actId="20577"/>
          <ac:spMkLst>
            <pc:docMk/>
            <pc:sldMk cId="3468334235" sldId="296"/>
            <ac:spMk id="21" creationId="{D8169B75-ED3B-46FE-BB65-9C898C388424}"/>
          </ac:spMkLst>
        </pc:spChg>
        <pc:grpChg chg="mod">
          <ac:chgData name="Martin Vatshelle" userId="941186de-bec2-4a75-b34d-0c914549b80e" providerId="ADAL" clId="{7BEB9AC5-81FA-4236-9C2B-45C0EB3821C4}" dt="2021-01-26T21:22:24.895" v="1058" actId="14100"/>
          <ac:grpSpMkLst>
            <pc:docMk/>
            <pc:sldMk cId="3468334235" sldId="296"/>
            <ac:grpSpMk id="7" creationId="{4266A4EE-A895-427C-893B-FEE8AB4C9636}"/>
          </ac:grpSpMkLst>
        </pc:grpChg>
        <pc:grpChg chg="mod">
          <ac:chgData name="Martin Vatshelle" userId="941186de-bec2-4a75-b34d-0c914549b80e" providerId="ADAL" clId="{7BEB9AC5-81FA-4236-9C2B-45C0EB3821C4}" dt="2021-01-26T21:21:59.360" v="1055" actId="14100"/>
          <ac:grpSpMkLst>
            <pc:docMk/>
            <pc:sldMk cId="3468334235" sldId="296"/>
            <ac:grpSpMk id="12" creationId="{A1585BA9-E716-4965-A28A-E1F5A5F848AF}"/>
          </ac:grpSpMkLst>
        </pc:grpChg>
        <pc:grpChg chg="mod">
          <ac:chgData name="Martin Vatshelle" userId="941186de-bec2-4a75-b34d-0c914549b80e" providerId="ADAL" clId="{7BEB9AC5-81FA-4236-9C2B-45C0EB3821C4}" dt="2021-01-26T21:22:19.397" v="1057" actId="14100"/>
          <ac:grpSpMkLst>
            <pc:docMk/>
            <pc:sldMk cId="3468334235" sldId="296"/>
            <ac:grpSpMk id="17" creationId="{CFFEC446-B3CC-460B-ADF4-980AD16BCB01}"/>
          </ac:grpSpMkLst>
        </pc:grpChg>
      </pc:sldChg>
      <pc:sldChg chg="del">
        <pc:chgData name="Martin Vatshelle" userId="941186de-bec2-4a75-b34d-0c914549b80e" providerId="ADAL" clId="{7BEB9AC5-81FA-4236-9C2B-45C0EB3821C4}" dt="2021-01-26T21:19:50.277" v="1046" actId="2696"/>
        <pc:sldMkLst>
          <pc:docMk/>
          <pc:sldMk cId="917780689" sldId="297"/>
        </pc:sldMkLst>
      </pc:sldChg>
      <pc:sldChg chg="del">
        <pc:chgData name="Martin Vatshelle" userId="941186de-bec2-4a75-b34d-0c914549b80e" providerId="ADAL" clId="{7BEB9AC5-81FA-4236-9C2B-45C0EB3821C4}" dt="2021-01-26T21:19:50.277" v="1046" actId="2696"/>
        <pc:sldMkLst>
          <pc:docMk/>
          <pc:sldMk cId="53757642" sldId="299"/>
        </pc:sldMkLst>
      </pc:sldChg>
      <pc:sldChg chg="add">
        <pc:chgData name="Martin Vatshelle" userId="941186de-bec2-4a75-b34d-0c914549b80e" providerId="ADAL" clId="{7BEB9AC5-81FA-4236-9C2B-45C0EB3821C4}" dt="2021-01-26T08:26:01.665" v="4"/>
        <pc:sldMkLst>
          <pc:docMk/>
          <pc:sldMk cId="2749763300" sldId="300"/>
        </pc:sldMkLst>
      </pc:sldChg>
      <pc:sldChg chg="del">
        <pc:chgData name="Martin Vatshelle" userId="941186de-bec2-4a75-b34d-0c914549b80e" providerId="ADAL" clId="{7BEB9AC5-81FA-4236-9C2B-45C0EB3821C4}" dt="2021-01-26T21:19:50.277" v="1046" actId="2696"/>
        <pc:sldMkLst>
          <pc:docMk/>
          <pc:sldMk cId="2860178416" sldId="302"/>
        </pc:sldMkLst>
      </pc:sldChg>
      <pc:sldChg chg="del">
        <pc:chgData name="Martin Vatshelle" userId="941186de-bec2-4a75-b34d-0c914549b80e" providerId="ADAL" clId="{7BEB9AC5-81FA-4236-9C2B-45C0EB3821C4}" dt="2021-01-26T21:24:53.187" v="1087" actId="2696"/>
        <pc:sldMkLst>
          <pc:docMk/>
          <pc:sldMk cId="4286159212" sldId="303"/>
        </pc:sldMkLst>
      </pc:sldChg>
      <pc:sldChg chg="del">
        <pc:chgData name="Martin Vatshelle" userId="941186de-bec2-4a75-b34d-0c914549b80e" providerId="ADAL" clId="{7BEB9AC5-81FA-4236-9C2B-45C0EB3821C4}" dt="2021-01-26T21:24:53.187" v="1087" actId="2696"/>
        <pc:sldMkLst>
          <pc:docMk/>
          <pc:sldMk cId="4237769217" sldId="304"/>
        </pc:sldMkLst>
      </pc:sldChg>
      <pc:sldChg chg="del">
        <pc:chgData name="Martin Vatshelle" userId="941186de-bec2-4a75-b34d-0c914549b80e" providerId="ADAL" clId="{7BEB9AC5-81FA-4236-9C2B-45C0EB3821C4}" dt="2021-01-26T21:19:50.277" v="1046" actId="2696"/>
        <pc:sldMkLst>
          <pc:docMk/>
          <pc:sldMk cId="1436265547" sldId="305"/>
        </pc:sldMkLst>
      </pc:sldChg>
      <pc:sldChg chg="del">
        <pc:chgData name="Martin Vatshelle" userId="941186de-bec2-4a75-b34d-0c914549b80e" providerId="ADAL" clId="{7BEB9AC5-81FA-4236-9C2B-45C0EB3821C4}" dt="2021-01-26T21:19:50.277" v="1046" actId="2696"/>
        <pc:sldMkLst>
          <pc:docMk/>
          <pc:sldMk cId="4236617747" sldId="306"/>
        </pc:sldMkLst>
      </pc:sldChg>
      <pc:sldChg chg="del">
        <pc:chgData name="Martin Vatshelle" userId="941186de-bec2-4a75-b34d-0c914549b80e" providerId="ADAL" clId="{7BEB9AC5-81FA-4236-9C2B-45C0EB3821C4}" dt="2021-01-26T21:19:50.277" v="1046" actId="2696"/>
        <pc:sldMkLst>
          <pc:docMk/>
          <pc:sldMk cId="777632238" sldId="307"/>
        </pc:sldMkLst>
      </pc:sldChg>
      <pc:sldChg chg="del">
        <pc:chgData name="Martin Vatshelle" userId="941186de-bec2-4a75-b34d-0c914549b80e" providerId="ADAL" clId="{7BEB9AC5-81FA-4236-9C2B-45C0EB3821C4}" dt="2021-01-26T21:19:50.277" v="1046" actId="2696"/>
        <pc:sldMkLst>
          <pc:docMk/>
          <pc:sldMk cId="3328999110" sldId="308"/>
        </pc:sldMkLst>
      </pc:sldChg>
      <pc:sldChg chg="del">
        <pc:chgData name="Martin Vatshelle" userId="941186de-bec2-4a75-b34d-0c914549b80e" providerId="ADAL" clId="{7BEB9AC5-81FA-4236-9C2B-45C0EB3821C4}" dt="2021-01-26T21:19:50.277" v="1046" actId="2696"/>
        <pc:sldMkLst>
          <pc:docMk/>
          <pc:sldMk cId="1784372748" sldId="309"/>
        </pc:sldMkLst>
      </pc:sldChg>
      <pc:sldChg chg="add del">
        <pc:chgData name="Martin Vatshelle" userId="941186de-bec2-4a75-b34d-0c914549b80e" providerId="ADAL" clId="{7BEB9AC5-81FA-4236-9C2B-45C0EB3821C4}" dt="2021-01-26T21:24:53.187" v="1087" actId="2696"/>
        <pc:sldMkLst>
          <pc:docMk/>
          <pc:sldMk cId="243987410" sldId="310"/>
        </pc:sldMkLst>
      </pc:sldChg>
      <pc:sldChg chg="add ord">
        <pc:chgData name="Martin Vatshelle" userId="941186de-bec2-4a75-b34d-0c914549b80e" providerId="ADAL" clId="{7BEB9AC5-81FA-4236-9C2B-45C0EB3821C4}" dt="2021-01-26T18:21:40.910" v="247"/>
        <pc:sldMkLst>
          <pc:docMk/>
          <pc:sldMk cId="4080866248" sldId="311"/>
        </pc:sldMkLst>
      </pc:sldChg>
      <pc:sldChg chg="add ord">
        <pc:chgData name="Martin Vatshelle" userId="941186de-bec2-4a75-b34d-0c914549b80e" providerId="ADAL" clId="{7BEB9AC5-81FA-4236-9C2B-45C0EB3821C4}" dt="2021-01-26T18:39:27.070" v="755"/>
        <pc:sldMkLst>
          <pc:docMk/>
          <pc:sldMk cId="297737062" sldId="312"/>
        </pc:sldMkLst>
      </pc:sldChg>
      <pc:sldChg chg="modSp add mod">
        <pc:chgData name="Martin Vatshelle" userId="941186de-bec2-4a75-b34d-0c914549b80e" providerId="ADAL" clId="{7BEB9AC5-81FA-4236-9C2B-45C0EB3821C4}" dt="2021-01-26T18:27:11.846" v="475" actId="20577"/>
        <pc:sldMkLst>
          <pc:docMk/>
          <pc:sldMk cId="3490972527" sldId="496"/>
        </pc:sldMkLst>
        <pc:spChg chg="mod">
          <ac:chgData name="Martin Vatshelle" userId="941186de-bec2-4a75-b34d-0c914549b80e" providerId="ADAL" clId="{7BEB9AC5-81FA-4236-9C2B-45C0EB3821C4}" dt="2021-01-26T18:27:11.846" v="475" actId="20577"/>
          <ac:spMkLst>
            <pc:docMk/>
            <pc:sldMk cId="3490972527" sldId="496"/>
            <ac:spMk id="11" creationId="{0FD4381C-CB95-4BCF-95BD-97AFA54719FF}"/>
          </ac:spMkLst>
        </pc:spChg>
      </pc:sldChg>
      <pc:sldChg chg="add">
        <pc:chgData name="Martin Vatshelle" userId="941186de-bec2-4a75-b34d-0c914549b80e" providerId="ADAL" clId="{7BEB9AC5-81FA-4236-9C2B-45C0EB3821C4}" dt="2021-01-26T18:08:35.421" v="5"/>
        <pc:sldMkLst>
          <pc:docMk/>
          <pc:sldMk cId="2521769651" sldId="529"/>
        </pc:sldMkLst>
      </pc:sldChg>
      <pc:sldChg chg="add">
        <pc:chgData name="Martin Vatshelle" userId="941186de-bec2-4a75-b34d-0c914549b80e" providerId="ADAL" clId="{7BEB9AC5-81FA-4236-9C2B-45C0EB3821C4}" dt="2021-01-26T18:08:35.421" v="5"/>
        <pc:sldMkLst>
          <pc:docMk/>
          <pc:sldMk cId="2738950114" sldId="530"/>
        </pc:sldMkLst>
      </pc:sldChg>
      <pc:sldChg chg="modSp add mod">
        <pc:chgData name="Martin Vatshelle" userId="941186de-bec2-4a75-b34d-0c914549b80e" providerId="ADAL" clId="{7BEB9AC5-81FA-4236-9C2B-45C0EB3821C4}" dt="2021-01-26T21:18:31.278" v="1041" actId="1076"/>
        <pc:sldMkLst>
          <pc:docMk/>
          <pc:sldMk cId="3517563623" sldId="531"/>
        </pc:sldMkLst>
        <pc:spChg chg="mod">
          <ac:chgData name="Martin Vatshelle" userId="941186de-bec2-4a75-b34d-0c914549b80e" providerId="ADAL" clId="{7BEB9AC5-81FA-4236-9C2B-45C0EB3821C4}" dt="2021-01-26T18:27:33.603" v="482" actId="20577"/>
          <ac:spMkLst>
            <pc:docMk/>
            <pc:sldMk cId="3517563623" sldId="531"/>
            <ac:spMk id="3" creationId="{46173ACF-DF61-4D26-9228-6A78C628DD97}"/>
          </ac:spMkLst>
        </pc:spChg>
        <pc:spChg chg="mod">
          <ac:chgData name="Martin Vatshelle" userId="941186de-bec2-4a75-b34d-0c914549b80e" providerId="ADAL" clId="{7BEB9AC5-81FA-4236-9C2B-45C0EB3821C4}" dt="2021-01-26T21:16:14.360" v="1039" actId="1076"/>
          <ac:spMkLst>
            <pc:docMk/>
            <pc:sldMk cId="3517563623" sldId="531"/>
            <ac:spMk id="26" creationId="{672C5C91-10BB-448F-B132-3DBA32BE69B5}"/>
          </ac:spMkLst>
        </pc:spChg>
        <pc:spChg chg="mod">
          <ac:chgData name="Martin Vatshelle" userId="941186de-bec2-4a75-b34d-0c914549b80e" providerId="ADAL" clId="{7BEB9AC5-81FA-4236-9C2B-45C0EB3821C4}" dt="2021-01-26T21:16:13.789" v="1038" actId="1076"/>
          <ac:spMkLst>
            <pc:docMk/>
            <pc:sldMk cId="3517563623" sldId="531"/>
            <ac:spMk id="28" creationId="{822BE286-8BB4-4ED3-94FE-634D697F6C90}"/>
          </ac:spMkLst>
        </pc:spChg>
        <pc:spChg chg="mod">
          <ac:chgData name="Martin Vatshelle" userId="941186de-bec2-4a75-b34d-0c914549b80e" providerId="ADAL" clId="{7BEB9AC5-81FA-4236-9C2B-45C0EB3821C4}" dt="2021-01-26T21:16:13.387" v="1037" actId="1076"/>
          <ac:spMkLst>
            <pc:docMk/>
            <pc:sldMk cId="3517563623" sldId="531"/>
            <ac:spMk id="30" creationId="{510574D6-FFE0-4068-946A-FEE084A1766C}"/>
          </ac:spMkLst>
        </pc:spChg>
        <pc:spChg chg="mod">
          <ac:chgData name="Martin Vatshelle" userId="941186de-bec2-4a75-b34d-0c914549b80e" providerId="ADAL" clId="{7BEB9AC5-81FA-4236-9C2B-45C0EB3821C4}" dt="2021-01-26T21:18:31.278" v="1041" actId="1076"/>
          <ac:spMkLst>
            <pc:docMk/>
            <pc:sldMk cId="3517563623" sldId="531"/>
            <ac:spMk id="35" creationId="{BC1B2E4E-6577-4729-B66C-55F21929D04B}"/>
          </ac:spMkLst>
        </pc:spChg>
      </pc:sldChg>
      <pc:sldChg chg="modSp add mod">
        <pc:chgData name="Martin Vatshelle" userId="941186de-bec2-4a75-b34d-0c914549b80e" providerId="ADAL" clId="{7BEB9AC5-81FA-4236-9C2B-45C0EB3821C4}" dt="2021-01-26T21:14:48.113" v="1031" actId="20577"/>
        <pc:sldMkLst>
          <pc:docMk/>
          <pc:sldMk cId="1398385515" sldId="532"/>
        </pc:sldMkLst>
        <pc:spChg chg="mod">
          <ac:chgData name="Martin Vatshelle" userId="941186de-bec2-4a75-b34d-0c914549b80e" providerId="ADAL" clId="{7BEB9AC5-81FA-4236-9C2B-45C0EB3821C4}" dt="2021-01-26T21:14:48.113" v="1031" actId="20577"/>
          <ac:spMkLst>
            <pc:docMk/>
            <pc:sldMk cId="1398385515" sldId="532"/>
            <ac:spMk id="3" creationId="{CCDA1881-B7C0-460A-9511-73286AAA867B}"/>
          </ac:spMkLst>
        </pc:spChg>
      </pc:sldChg>
      <pc:sldChg chg="modSp add mod">
        <pc:chgData name="Martin Vatshelle" userId="941186de-bec2-4a75-b34d-0c914549b80e" providerId="ADAL" clId="{7BEB9AC5-81FA-4236-9C2B-45C0EB3821C4}" dt="2021-01-26T18:19:26.348" v="181" actId="27636"/>
        <pc:sldMkLst>
          <pc:docMk/>
          <pc:sldMk cId="3701992405" sldId="533"/>
        </pc:sldMkLst>
        <pc:spChg chg="mod">
          <ac:chgData name="Martin Vatshelle" userId="941186de-bec2-4a75-b34d-0c914549b80e" providerId="ADAL" clId="{7BEB9AC5-81FA-4236-9C2B-45C0EB3821C4}" dt="2021-01-26T18:19:26.348" v="181" actId="27636"/>
          <ac:spMkLst>
            <pc:docMk/>
            <pc:sldMk cId="3701992405" sldId="533"/>
            <ac:spMk id="3" creationId="{2CCCC598-50E4-4C26-A60D-B9B704C8E7EF}"/>
          </ac:spMkLst>
        </pc:spChg>
      </pc:sldChg>
      <pc:sldChg chg="add del">
        <pc:chgData name="Martin Vatshelle" userId="941186de-bec2-4a75-b34d-0c914549b80e" providerId="ADAL" clId="{7BEB9AC5-81FA-4236-9C2B-45C0EB3821C4}" dt="2021-01-26T18:21:05.749" v="245" actId="47"/>
        <pc:sldMkLst>
          <pc:docMk/>
          <pc:sldMk cId="1607936297" sldId="534"/>
        </pc:sldMkLst>
      </pc:sldChg>
      <pc:sldChg chg="modSp new mod">
        <pc:chgData name="Martin Vatshelle" userId="941186de-bec2-4a75-b34d-0c914549b80e" providerId="ADAL" clId="{7BEB9AC5-81FA-4236-9C2B-45C0EB3821C4}" dt="2021-01-26T18:24:47.146" v="467" actId="20577"/>
        <pc:sldMkLst>
          <pc:docMk/>
          <pc:sldMk cId="2080682363" sldId="534"/>
        </pc:sldMkLst>
        <pc:spChg chg="mod">
          <ac:chgData name="Martin Vatshelle" userId="941186de-bec2-4a75-b34d-0c914549b80e" providerId="ADAL" clId="{7BEB9AC5-81FA-4236-9C2B-45C0EB3821C4}" dt="2021-01-26T18:22:42.739" v="262" actId="20577"/>
          <ac:spMkLst>
            <pc:docMk/>
            <pc:sldMk cId="2080682363" sldId="534"/>
            <ac:spMk id="2" creationId="{AE34C3CB-BF72-431F-88D1-0A4A048A455D}"/>
          </ac:spMkLst>
        </pc:spChg>
        <pc:spChg chg="mod">
          <ac:chgData name="Martin Vatshelle" userId="941186de-bec2-4a75-b34d-0c914549b80e" providerId="ADAL" clId="{7BEB9AC5-81FA-4236-9C2B-45C0EB3821C4}" dt="2021-01-26T18:24:47.146" v="467" actId="20577"/>
          <ac:spMkLst>
            <pc:docMk/>
            <pc:sldMk cId="2080682363" sldId="534"/>
            <ac:spMk id="3" creationId="{22072FE4-D438-4932-9EB6-53B341C0152D}"/>
          </ac:spMkLst>
        </pc:spChg>
      </pc:sldChg>
      <pc:sldChg chg="modSp new mod">
        <pc:chgData name="Martin Vatshelle" userId="941186de-bec2-4a75-b34d-0c914549b80e" providerId="ADAL" clId="{7BEB9AC5-81FA-4236-9C2B-45C0EB3821C4}" dt="2021-01-26T21:33:56.324" v="1113" actId="20577"/>
        <pc:sldMkLst>
          <pc:docMk/>
          <pc:sldMk cId="3235394727" sldId="535"/>
        </pc:sldMkLst>
        <pc:spChg chg="mod">
          <ac:chgData name="Martin Vatshelle" userId="941186de-bec2-4a75-b34d-0c914549b80e" providerId="ADAL" clId="{7BEB9AC5-81FA-4236-9C2B-45C0EB3821C4}" dt="2021-01-26T18:28:17.060" v="522" actId="20577"/>
          <ac:spMkLst>
            <pc:docMk/>
            <pc:sldMk cId="3235394727" sldId="535"/>
            <ac:spMk id="2" creationId="{5EDFE1F4-7160-4E61-AFB9-6B4208D7B16A}"/>
          </ac:spMkLst>
        </pc:spChg>
        <pc:spChg chg="mod">
          <ac:chgData name="Martin Vatshelle" userId="941186de-bec2-4a75-b34d-0c914549b80e" providerId="ADAL" clId="{7BEB9AC5-81FA-4236-9C2B-45C0EB3821C4}" dt="2021-01-26T21:33:56.324" v="1113" actId="20577"/>
          <ac:spMkLst>
            <pc:docMk/>
            <pc:sldMk cId="3235394727" sldId="535"/>
            <ac:spMk id="3" creationId="{187C7742-5589-4575-A2DB-B5D15347C47C}"/>
          </ac:spMkLst>
        </pc:spChg>
      </pc:sldChg>
      <pc:sldChg chg="modSp new mod">
        <pc:chgData name="Martin Vatshelle" userId="941186de-bec2-4a75-b34d-0c914549b80e" providerId="ADAL" clId="{7BEB9AC5-81FA-4236-9C2B-45C0EB3821C4}" dt="2021-01-26T20:52:05.124" v="986" actId="20577"/>
        <pc:sldMkLst>
          <pc:docMk/>
          <pc:sldMk cId="4036802202" sldId="536"/>
        </pc:sldMkLst>
        <pc:spChg chg="mod">
          <ac:chgData name="Martin Vatshelle" userId="941186de-bec2-4a75-b34d-0c914549b80e" providerId="ADAL" clId="{7BEB9AC5-81FA-4236-9C2B-45C0EB3821C4}" dt="2021-01-26T20:41:11.278" v="779" actId="20577"/>
          <ac:spMkLst>
            <pc:docMk/>
            <pc:sldMk cId="4036802202" sldId="536"/>
            <ac:spMk id="2" creationId="{BED5F89E-0197-48E2-890B-7D838F1D6FE9}"/>
          </ac:spMkLst>
        </pc:spChg>
        <pc:spChg chg="mod">
          <ac:chgData name="Martin Vatshelle" userId="941186de-bec2-4a75-b34d-0c914549b80e" providerId="ADAL" clId="{7BEB9AC5-81FA-4236-9C2B-45C0EB3821C4}" dt="2021-01-26T20:52:05.124" v="986" actId="20577"/>
          <ac:spMkLst>
            <pc:docMk/>
            <pc:sldMk cId="4036802202" sldId="536"/>
            <ac:spMk id="3" creationId="{AF75B3BB-9802-40CD-AF91-E730B8CE4481}"/>
          </ac:spMkLst>
        </pc:spChg>
      </pc:sldChg>
      <pc:sldChg chg="addSp modSp add mod">
        <pc:chgData name="Martin Vatshelle" userId="941186de-bec2-4a75-b34d-0c914549b80e" providerId="ADAL" clId="{7BEB9AC5-81FA-4236-9C2B-45C0EB3821C4}" dt="2021-01-26T21:18:52.350" v="1045" actId="14100"/>
        <pc:sldMkLst>
          <pc:docMk/>
          <pc:sldMk cId="1700353256" sldId="537"/>
        </pc:sldMkLst>
        <pc:spChg chg="add mod">
          <ac:chgData name="Martin Vatshelle" userId="941186de-bec2-4a75-b34d-0c914549b80e" providerId="ADAL" clId="{7BEB9AC5-81FA-4236-9C2B-45C0EB3821C4}" dt="2021-01-26T21:18:48.493" v="1044" actId="1076"/>
          <ac:spMkLst>
            <pc:docMk/>
            <pc:sldMk cId="1700353256" sldId="537"/>
            <ac:spMk id="20" creationId="{C411C58E-B008-4856-98A2-ABEDC92EEB84}"/>
          </ac:spMkLst>
        </pc:spChg>
        <pc:cxnChg chg="mod">
          <ac:chgData name="Martin Vatshelle" userId="941186de-bec2-4a75-b34d-0c914549b80e" providerId="ADAL" clId="{7BEB9AC5-81FA-4236-9C2B-45C0EB3821C4}" dt="2021-01-26T21:18:52.350" v="1045" actId="14100"/>
          <ac:cxnSpMkLst>
            <pc:docMk/>
            <pc:sldMk cId="1700353256" sldId="537"/>
            <ac:cxnSpMk id="34" creationId="{7C33559E-1695-4760-B643-FC8D156B14ED}"/>
          </ac:cxnSpMkLst>
        </pc:cxnChg>
      </pc:sldChg>
    </pc:docChg>
  </pc:docChgLst>
  <pc:docChgLst>
    <pc:chgData name="Martin Vatshelle" userId="941186de-bec2-4a75-b34d-0c914549b80e" providerId="ADAL" clId="{BCC7097D-2B8D-4AE6-AAEA-5BAEC3F4783B}"/>
    <pc:docChg chg="undo custSel addSld delSld modSld sldOrd modSection">
      <pc:chgData name="Martin Vatshelle" userId="941186de-bec2-4a75-b34d-0c914549b80e" providerId="ADAL" clId="{BCC7097D-2B8D-4AE6-AAEA-5BAEC3F4783B}" dt="2022-01-31T09:26:14.854" v="1358" actId="1076"/>
      <pc:docMkLst>
        <pc:docMk/>
      </pc:docMkLst>
      <pc:sldChg chg="modSp mod">
        <pc:chgData name="Martin Vatshelle" userId="941186de-bec2-4a75-b34d-0c914549b80e" providerId="ADAL" clId="{BCC7097D-2B8D-4AE6-AAEA-5BAEC3F4783B}" dt="2022-01-31T08:20:19.088" v="1340" actId="20577"/>
        <pc:sldMkLst>
          <pc:docMk/>
          <pc:sldMk cId="274618497" sldId="263"/>
        </pc:sldMkLst>
        <pc:spChg chg="mod">
          <ac:chgData name="Martin Vatshelle" userId="941186de-bec2-4a75-b34d-0c914549b80e" providerId="ADAL" clId="{BCC7097D-2B8D-4AE6-AAEA-5BAEC3F4783B}" dt="2022-01-31T08:20:19.088" v="1340" actId="20577"/>
          <ac:spMkLst>
            <pc:docMk/>
            <pc:sldMk cId="274618497" sldId="263"/>
            <ac:spMk id="17" creationId="{00000000-0000-0000-0000-000000000000}"/>
          </ac:spMkLst>
        </pc:spChg>
        <pc:spChg chg="mod">
          <ac:chgData name="Martin Vatshelle" userId="941186de-bec2-4a75-b34d-0c914549b80e" providerId="ADAL" clId="{BCC7097D-2B8D-4AE6-AAEA-5BAEC3F4783B}" dt="2022-01-31T08:18:30.085" v="1338" actId="20577"/>
          <ac:spMkLst>
            <pc:docMk/>
            <pc:sldMk cId="274618497" sldId="263"/>
            <ac:spMk id="18" creationId="{00000000-0000-0000-0000-000000000000}"/>
          </ac:spMkLst>
        </pc:spChg>
      </pc:sldChg>
      <pc:sldChg chg="del">
        <pc:chgData name="Martin Vatshelle" userId="941186de-bec2-4a75-b34d-0c914549b80e" providerId="ADAL" clId="{BCC7097D-2B8D-4AE6-AAEA-5BAEC3F4783B}" dt="2022-01-25T13:38:50.132" v="1" actId="47"/>
        <pc:sldMkLst>
          <pc:docMk/>
          <pc:sldMk cId="532836502" sldId="288"/>
        </pc:sldMkLst>
      </pc:sldChg>
      <pc:sldChg chg="del">
        <pc:chgData name="Martin Vatshelle" userId="941186de-bec2-4a75-b34d-0c914549b80e" providerId="ADAL" clId="{BCC7097D-2B8D-4AE6-AAEA-5BAEC3F4783B}" dt="2022-01-28T07:32:36.707" v="281" actId="47"/>
        <pc:sldMkLst>
          <pc:docMk/>
          <pc:sldMk cId="3812581574" sldId="293"/>
        </pc:sldMkLst>
      </pc:sldChg>
      <pc:sldChg chg="add ord">
        <pc:chgData name="Martin Vatshelle" userId="941186de-bec2-4a75-b34d-0c914549b80e" providerId="ADAL" clId="{BCC7097D-2B8D-4AE6-AAEA-5BAEC3F4783B}" dt="2022-01-31T06:09:16.743" v="1117" actId="20578"/>
        <pc:sldMkLst>
          <pc:docMk/>
          <pc:sldMk cId="3468334235" sldId="296"/>
        </pc:sldMkLst>
      </pc:sldChg>
      <pc:sldChg chg="del">
        <pc:chgData name="Martin Vatshelle" userId="941186de-bec2-4a75-b34d-0c914549b80e" providerId="ADAL" clId="{BCC7097D-2B8D-4AE6-AAEA-5BAEC3F4783B}" dt="2022-01-30T10:01:58.968" v="334" actId="47"/>
        <pc:sldMkLst>
          <pc:docMk/>
          <pc:sldMk cId="2749763300" sldId="300"/>
        </pc:sldMkLst>
      </pc:sldChg>
      <pc:sldChg chg="modSp add mod">
        <pc:chgData name="Martin Vatshelle" userId="941186de-bec2-4a75-b34d-0c914549b80e" providerId="ADAL" clId="{BCC7097D-2B8D-4AE6-AAEA-5BAEC3F4783B}" dt="2022-01-28T07:23:59.145" v="279" actId="20577"/>
        <pc:sldMkLst>
          <pc:docMk/>
          <pc:sldMk cId="1281811172" sldId="301"/>
        </pc:sldMkLst>
        <pc:spChg chg="mod">
          <ac:chgData name="Martin Vatshelle" userId="941186de-bec2-4a75-b34d-0c914549b80e" providerId="ADAL" clId="{BCC7097D-2B8D-4AE6-AAEA-5BAEC3F4783B}" dt="2022-01-28T07:23:59.145" v="279" actId="20577"/>
          <ac:spMkLst>
            <pc:docMk/>
            <pc:sldMk cId="1281811172" sldId="301"/>
            <ac:spMk id="3" creationId="{C3DDF2EB-13F5-41D7-A847-70EA062C1F0A}"/>
          </ac:spMkLst>
        </pc:spChg>
      </pc:sldChg>
      <pc:sldChg chg="modSp add mod">
        <pc:chgData name="Martin Vatshelle" userId="941186de-bec2-4a75-b34d-0c914549b80e" providerId="ADAL" clId="{BCC7097D-2B8D-4AE6-AAEA-5BAEC3F4783B}" dt="2022-01-31T07:46:31.576" v="1335" actId="20577"/>
        <pc:sldMkLst>
          <pc:docMk/>
          <pc:sldMk cId="4089338191" sldId="302"/>
        </pc:sldMkLst>
        <pc:spChg chg="mod">
          <ac:chgData name="Martin Vatshelle" userId="941186de-bec2-4a75-b34d-0c914549b80e" providerId="ADAL" clId="{BCC7097D-2B8D-4AE6-AAEA-5BAEC3F4783B}" dt="2022-01-31T07:46:31.576" v="1335" actId="20577"/>
          <ac:spMkLst>
            <pc:docMk/>
            <pc:sldMk cId="4089338191" sldId="302"/>
            <ac:spMk id="3" creationId="{DF66BDA3-EB52-4CE7-AC8E-130829268C99}"/>
          </ac:spMkLst>
        </pc:spChg>
      </pc:sldChg>
      <pc:sldChg chg="addSp modSp add mod">
        <pc:chgData name="Martin Vatshelle" userId="941186de-bec2-4a75-b34d-0c914549b80e" providerId="ADAL" clId="{BCC7097D-2B8D-4AE6-AAEA-5BAEC3F4783B}" dt="2022-01-31T09:26:14.854" v="1358" actId="1076"/>
        <pc:sldMkLst>
          <pc:docMk/>
          <pc:sldMk cId="4286159212" sldId="304"/>
        </pc:sldMkLst>
        <pc:spChg chg="mod">
          <ac:chgData name="Martin Vatshelle" userId="941186de-bec2-4a75-b34d-0c914549b80e" providerId="ADAL" clId="{BCC7097D-2B8D-4AE6-AAEA-5BAEC3F4783B}" dt="2022-01-31T07:39:31.728" v="1302" actId="20577"/>
          <ac:spMkLst>
            <pc:docMk/>
            <pc:sldMk cId="4286159212" sldId="304"/>
            <ac:spMk id="2" creationId="{E7E3E970-48B9-4424-B8E6-D56E99E6698B}"/>
          </ac:spMkLst>
        </pc:spChg>
        <pc:picChg chg="add mod ord">
          <ac:chgData name="Martin Vatshelle" userId="941186de-bec2-4a75-b34d-0c914549b80e" providerId="ADAL" clId="{BCC7097D-2B8D-4AE6-AAEA-5BAEC3F4783B}" dt="2022-01-31T09:25:59.469" v="1352" actId="167"/>
          <ac:picMkLst>
            <pc:docMk/>
            <pc:sldMk cId="4286159212" sldId="304"/>
            <ac:picMk id="7" creationId="{EF11C90C-4EF8-4D02-B087-D12D63CC86A4}"/>
          </ac:picMkLst>
        </pc:picChg>
        <pc:picChg chg="mod">
          <ac:chgData name="Martin Vatshelle" userId="941186de-bec2-4a75-b34d-0c914549b80e" providerId="ADAL" clId="{BCC7097D-2B8D-4AE6-AAEA-5BAEC3F4783B}" dt="2022-01-31T09:25:49.288" v="1347" actId="962"/>
          <ac:picMkLst>
            <pc:docMk/>
            <pc:sldMk cId="4286159212" sldId="304"/>
            <ac:picMk id="8" creationId="{85FAA272-BCDE-4753-88CF-CEDC8239641B}"/>
          </ac:picMkLst>
        </pc:picChg>
        <pc:picChg chg="mod">
          <ac:chgData name="Martin Vatshelle" userId="941186de-bec2-4a75-b34d-0c914549b80e" providerId="ADAL" clId="{BCC7097D-2B8D-4AE6-AAEA-5BAEC3F4783B}" dt="2022-01-31T09:26:13.288" v="1357" actId="1076"/>
          <ac:picMkLst>
            <pc:docMk/>
            <pc:sldMk cId="4286159212" sldId="304"/>
            <ac:picMk id="9" creationId="{EE027BB8-85B7-4E34-99EE-2E85AEF9D084}"/>
          </ac:picMkLst>
        </pc:picChg>
        <pc:picChg chg="mod">
          <ac:chgData name="Martin Vatshelle" userId="941186de-bec2-4a75-b34d-0c914549b80e" providerId="ADAL" clId="{BCC7097D-2B8D-4AE6-AAEA-5BAEC3F4783B}" dt="2022-01-31T09:25:52.120" v="1349" actId="1076"/>
          <ac:picMkLst>
            <pc:docMk/>
            <pc:sldMk cId="4286159212" sldId="304"/>
            <ac:picMk id="10" creationId="{AFB04D9B-B0A6-4139-A927-8B609DC41D48}"/>
          </ac:picMkLst>
        </pc:picChg>
        <pc:picChg chg="mod">
          <ac:chgData name="Martin Vatshelle" userId="941186de-bec2-4a75-b34d-0c914549b80e" providerId="ADAL" clId="{BCC7097D-2B8D-4AE6-AAEA-5BAEC3F4783B}" dt="2022-01-31T09:26:14.854" v="1358" actId="1076"/>
          <ac:picMkLst>
            <pc:docMk/>
            <pc:sldMk cId="4286159212" sldId="304"/>
            <ac:picMk id="11" creationId="{3D847F2E-17AA-43EB-A6E1-7206CA5136C7}"/>
          </ac:picMkLst>
        </pc:picChg>
        <pc:picChg chg="mod">
          <ac:chgData name="Martin Vatshelle" userId="941186de-bec2-4a75-b34d-0c914549b80e" providerId="ADAL" clId="{BCC7097D-2B8D-4AE6-AAEA-5BAEC3F4783B}" dt="2022-01-31T09:26:11.110" v="1356" actId="1076"/>
          <ac:picMkLst>
            <pc:docMk/>
            <pc:sldMk cId="4286159212" sldId="304"/>
            <ac:picMk id="13" creationId="{6EED70FC-3518-492F-AC0E-23ECE7A96B90}"/>
          </ac:picMkLst>
        </pc:picChg>
        <pc:picChg chg="mod">
          <ac:chgData name="Martin Vatshelle" userId="941186de-bec2-4a75-b34d-0c914549b80e" providerId="ADAL" clId="{BCC7097D-2B8D-4AE6-AAEA-5BAEC3F4783B}" dt="2022-01-31T09:25:50.808" v="1348" actId="1076"/>
          <ac:picMkLst>
            <pc:docMk/>
            <pc:sldMk cId="4286159212" sldId="304"/>
            <ac:picMk id="15" creationId="{CD5B96C5-59DC-4972-A28F-7C88C9E92F0D}"/>
          </ac:picMkLst>
        </pc:picChg>
      </pc:sldChg>
      <pc:sldChg chg="modSp add mod">
        <pc:chgData name="Martin Vatshelle" userId="941186de-bec2-4a75-b34d-0c914549b80e" providerId="ADAL" clId="{BCC7097D-2B8D-4AE6-AAEA-5BAEC3F4783B}" dt="2022-01-31T07:40:26.397" v="1313" actId="27636"/>
        <pc:sldMkLst>
          <pc:docMk/>
          <pc:sldMk cId="4237769217" sldId="305"/>
        </pc:sldMkLst>
        <pc:spChg chg="mod">
          <ac:chgData name="Martin Vatshelle" userId="941186de-bec2-4a75-b34d-0c914549b80e" providerId="ADAL" clId="{BCC7097D-2B8D-4AE6-AAEA-5BAEC3F4783B}" dt="2022-01-31T07:40:26.397" v="1313" actId="27636"/>
          <ac:spMkLst>
            <pc:docMk/>
            <pc:sldMk cId="4237769217" sldId="305"/>
            <ac:spMk id="3" creationId="{C3DDF2EB-13F5-41D7-A847-70EA062C1F0A}"/>
          </ac:spMkLst>
        </pc:spChg>
      </pc:sldChg>
      <pc:sldChg chg="del">
        <pc:chgData name="Martin Vatshelle" userId="941186de-bec2-4a75-b34d-0c914549b80e" providerId="ADAL" clId="{BCC7097D-2B8D-4AE6-AAEA-5BAEC3F4783B}" dt="2022-01-30T10:01:28.418" v="333" actId="47"/>
        <pc:sldMkLst>
          <pc:docMk/>
          <pc:sldMk cId="4080866248" sldId="311"/>
        </pc:sldMkLst>
      </pc:sldChg>
      <pc:sldChg chg="modSp mod">
        <pc:chgData name="Martin Vatshelle" userId="941186de-bec2-4a75-b34d-0c914549b80e" providerId="ADAL" clId="{BCC7097D-2B8D-4AE6-AAEA-5BAEC3F4783B}" dt="2022-01-30T09:59:47.461" v="332" actId="20577"/>
        <pc:sldMkLst>
          <pc:docMk/>
          <pc:sldMk cId="297737062" sldId="312"/>
        </pc:sldMkLst>
        <pc:spChg chg="mod">
          <ac:chgData name="Martin Vatshelle" userId="941186de-bec2-4a75-b34d-0c914549b80e" providerId="ADAL" clId="{BCC7097D-2B8D-4AE6-AAEA-5BAEC3F4783B}" dt="2022-01-30T09:59:47.461" v="332" actId="20577"/>
          <ac:spMkLst>
            <pc:docMk/>
            <pc:sldMk cId="297737062" sldId="312"/>
            <ac:spMk id="3" creationId="{C3DDF2EB-13F5-41D7-A847-70EA062C1F0A}"/>
          </ac:spMkLst>
        </pc:spChg>
      </pc:sldChg>
      <pc:sldChg chg="del">
        <pc:chgData name="Martin Vatshelle" userId="941186de-bec2-4a75-b34d-0c914549b80e" providerId="ADAL" clId="{BCC7097D-2B8D-4AE6-AAEA-5BAEC3F4783B}" dt="2022-01-30T10:02:06.927" v="335" actId="47"/>
        <pc:sldMkLst>
          <pc:docMk/>
          <pc:sldMk cId="3490972527" sldId="496"/>
        </pc:sldMkLst>
      </pc:sldChg>
      <pc:sldChg chg="modSp add del mod">
        <pc:chgData name="Martin Vatshelle" userId="941186de-bec2-4a75-b34d-0c914549b80e" providerId="ADAL" clId="{BCC7097D-2B8D-4AE6-AAEA-5BAEC3F4783B}" dt="2022-01-31T06:10:21.394" v="1118" actId="20577"/>
        <pc:sldMkLst>
          <pc:docMk/>
          <pc:sldMk cId="2521769651" sldId="529"/>
        </pc:sldMkLst>
        <pc:spChg chg="mod">
          <ac:chgData name="Martin Vatshelle" userId="941186de-bec2-4a75-b34d-0c914549b80e" providerId="ADAL" clId="{BCC7097D-2B8D-4AE6-AAEA-5BAEC3F4783B}" dt="2022-01-31T06:10:21.394" v="1118" actId="20577"/>
          <ac:spMkLst>
            <pc:docMk/>
            <pc:sldMk cId="2521769651" sldId="529"/>
            <ac:spMk id="16" creationId="{444866EE-A6F9-4BA5-9519-9A032AA0DD73}"/>
          </ac:spMkLst>
        </pc:spChg>
        <pc:cxnChg chg="mod">
          <ac:chgData name="Martin Vatshelle" userId="941186de-bec2-4a75-b34d-0c914549b80e" providerId="ADAL" clId="{BCC7097D-2B8D-4AE6-AAEA-5BAEC3F4783B}" dt="2022-01-30T10:03:22.793" v="356" actId="20577"/>
          <ac:cxnSpMkLst>
            <pc:docMk/>
            <pc:sldMk cId="2521769651" sldId="529"/>
            <ac:cxnSpMk id="24" creationId="{4534196D-400F-4C0C-9B62-D40C959C060E}"/>
          </ac:cxnSpMkLst>
        </pc:cxnChg>
      </pc:sldChg>
      <pc:sldChg chg="modSp add del mod">
        <pc:chgData name="Martin Vatshelle" userId="941186de-bec2-4a75-b34d-0c914549b80e" providerId="ADAL" clId="{BCC7097D-2B8D-4AE6-AAEA-5BAEC3F4783B}" dt="2022-01-31T06:10:30.905" v="1119" actId="20577"/>
        <pc:sldMkLst>
          <pc:docMk/>
          <pc:sldMk cId="3517563623" sldId="531"/>
        </pc:sldMkLst>
        <pc:spChg chg="mod">
          <ac:chgData name="Martin Vatshelle" userId="941186de-bec2-4a75-b34d-0c914549b80e" providerId="ADAL" clId="{BCC7097D-2B8D-4AE6-AAEA-5BAEC3F4783B}" dt="2022-01-31T06:10:30.905" v="1119" actId="20577"/>
          <ac:spMkLst>
            <pc:docMk/>
            <pc:sldMk cId="3517563623" sldId="531"/>
            <ac:spMk id="29" creationId="{CCC5A97F-6FE8-45B6-A487-B1B08F678425}"/>
          </ac:spMkLst>
        </pc:spChg>
        <pc:cxnChg chg="mod">
          <ac:chgData name="Martin Vatshelle" userId="941186de-bec2-4a75-b34d-0c914549b80e" providerId="ADAL" clId="{BCC7097D-2B8D-4AE6-AAEA-5BAEC3F4783B}" dt="2022-01-30T10:04:07.921" v="357"/>
          <ac:cxnSpMkLst>
            <pc:docMk/>
            <pc:sldMk cId="3517563623" sldId="531"/>
            <ac:cxnSpMk id="34" creationId="{7C33559E-1695-4760-B643-FC8D156B14ED}"/>
          </ac:cxnSpMkLst>
        </pc:cxnChg>
      </pc:sldChg>
      <pc:sldChg chg="modSp mod">
        <pc:chgData name="Martin Vatshelle" userId="941186de-bec2-4a75-b34d-0c914549b80e" providerId="ADAL" clId="{BCC7097D-2B8D-4AE6-AAEA-5BAEC3F4783B}" dt="2022-01-31T06:12:18.078" v="1123" actId="20577"/>
        <pc:sldMkLst>
          <pc:docMk/>
          <pc:sldMk cId="1398385515" sldId="532"/>
        </pc:sldMkLst>
        <pc:spChg chg="mod">
          <ac:chgData name="Martin Vatshelle" userId="941186de-bec2-4a75-b34d-0c914549b80e" providerId="ADAL" clId="{BCC7097D-2B8D-4AE6-AAEA-5BAEC3F4783B}" dt="2022-01-31T06:12:18.078" v="1123" actId="20577"/>
          <ac:spMkLst>
            <pc:docMk/>
            <pc:sldMk cId="1398385515" sldId="532"/>
            <ac:spMk id="3" creationId="{CCDA1881-B7C0-460A-9511-73286AAA867B}"/>
          </ac:spMkLst>
        </pc:spChg>
      </pc:sldChg>
      <pc:sldChg chg="del">
        <pc:chgData name="Martin Vatshelle" userId="941186de-bec2-4a75-b34d-0c914549b80e" providerId="ADAL" clId="{BCC7097D-2B8D-4AE6-AAEA-5BAEC3F4783B}" dt="2022-01-28T07:32:32.747" v="280" actId="47"/>
        <pc:sldMkLst>
          <pc:docMk/>
          <pc:sldMk cId="3701992405" sldId="533"/>
        </pc:sldMkLst>
      </pc:sldChg>
      <pc:sldChg chg="modSp mod ord">
        <pc:chgData name="Martin Vatshelle" userId="941186de-bec2-4a75-b34d-0c914549b80e" providerId="ADAL" clId="{BCC7097D-2B8D-4AE6-AAEA-5BAEC3F4783B}" dt="2022-01-30T19:25:45.197" v="461"/>
        <pc:sldMkLst>
          <pc:docMk/>
          <pc:sldMk cId="2080682363" sldId="534"/>
        </pc:sldMkLst>
        <pc:spChg chg="mod">
          <ac:chgData name="Martin Vatshelle" userId="941186de-bec2-4a75-b34d-0c914549b80e" providerId="ADAL" clId="{BCC7097D-2B8D-4AE6-AAEA-5BAEC3F4783B}" dt="2022-01-30T19:19:01.443" v="459" actId="20577"/>
          <ac:spMkLst>
            <pc:docMk/>
            <pc:sldMk cId="2080682363" sldId="534"/>
            <ac:spMk id="3" creationId="{22072FE4-D438-4932-9EB6-53B341C0152D}"/>
          </ac:spMkLst>
        </pc:spChg>
      </pc:sldChg>
      <pc:sldChg chg="ord">
        <pc:chgData name="Martin Vatshelle" userId="941186de-bec2-4a75-b34d-0c914549b80e" providerId="ADAL" clId="{BCC7097D-2B8D-4AE6-AAEA-5BAEC3F4783B}" dt="2022-01-31T06:14:48.332" v="1290"/>
        <pc:sldMkLst>
          <pc:docMk/>
          <pc:sldMk cId="3235394727" sldId="535"/>
        </pc:sldMkLst>
      </pc:sldChg>
      <pc:sldChg chg="add del">
        <pc:chgData name="Martin Vatshelle" userId="941186de-bec2-4a75-b34d-0c914549b80e" providerId="ADAL" clId="{BCC7097D-2B8D-4AE6-AAEA-5BAEC3F4783B}" dt="2022-01-30T10:02:43.891" v="340" actId="47"/>
        <pc:sldMkLst>
          <pc:docMk/>
          <pc:sldMk cId="4036802202" sldId="536"/>
        </pc:sldMkLst>
      </pc:sldChg>
      <pc:sldChg chg="modSp add del mod">
        <pc:chgData name="Martin Vatshelle" userId="941186de-bec2-4a75-b34d-0c914549b80e" providerId="ADAL" clId="{BCC7097D-2B8D-4AE6-AAEA-5BAEC3F4783B}" dt="2022-01-31T06:10:38.316" v="1121" actId="20577"/>
        <pc:sldMkLst>
          <pc:docMk/>
          <pc:sldMk cId="1700353256" sldId="537"/>
        </pc:sldMkLst>
        <pc:spChg chg="mod">
          <ac:chgData name="Martin Vatshelle" userId="941186de-bec2-4a75-b34d-0c914549b80e" providerId="ADAL" clId="{BCC7097D-2B8D-4AE6-AAEA-5BAEC3F4783B}" dt="2022-01-31T06:10:38.316" v="1121" actId="20577"/>
          <ac:spMkLst>
            <pc:docMk/>
            <pc:sldMk cId="1700353256" sldId="537"/>
            <ac:spMk id="29" creationId="{CCC5A97F-6FE8-45B6-A487-B1B08F678425}"/>
          </ac:spMkLst>
        </pc:spChg>
      </pc:sldChg>
      <pc:sldChg chg="modSp add mod">
        <pc:chgData name="Martin Vatshelle" userId="941186de-bec2-4a75-b34d-0c914549b80e" providerId="ADAL" clId="{BCC7097D-2B8D-4AE6-AAEA-5BAEC3F4783B}" dt="2022-01-30T15:47:57.324" v="360" actId="5793"/>
        <pc:sldMkLst>
          <pc:docMk/>
          <pc:sldMk cId="962255681" sldId="538"/>
        </pc:sldMkLst>
        <pc:spChg chg="mod">
          <ac:chgData name="Martin Vatshelle" userId="941186de-bec2-4a75-b34d-0c914549b80e" providerId="ADAL" clId="{BCC7097D-2B8D-4AE6-AAEA-5BAEC3F4783B}" dt="2022-01-30T15:47:57.324" v="360" actId="5793"/>
          <ac:spMkLst>
            <pc:docMk/>
            <pc:sldMk cId="962255681" sldId="538"/>
            <ac:spMk id="3" creationId="{C3DDF2EB-13F5-41D7-A847-70EA062C1F0A}"/>
          </ac:spMkLst>
        </pc:spChg>
      </pc:sldChg>
      <pc:sldChg chg="modSp add mod ord">
        <pc:chgData name="Martin Vatshelle" userId="941186de-bec2-4a75-b34d-0c914549b80e" providerId="ADAL" clId="{BCC7097D-2B8D-4AE6-AAEA-5BAEC3F4783B}" dt="2022-01-31T09:22:43.748" v="1342"/>
        <pc:sldMkLst>
          <pc:docMk/>
          <pc:sldMk cId="477128619" sldId="539"/>
        </pc:sldMkLst>
        <pc:spChg chg="mod">
          <ac:chgData name="Martin Vatshelle" userId="941186de-bec2-4a75-b34d-0c914549b80e" providerId="ADAL" clId="{BCC7097D-2B8D-4AE6-AAEA-5BAEC3F4783B}" dt="2022-01-30T15:53:32.920" v="391" actId="20577"/>
          <ac:spMkLst>
            <pc:docMk/>
            <pc:sldMk cId="477128619" sldId="539"/>
            <ac:spMk id="2" creationId="{AE34C3CB-BF72-431F-88D1-0A4A048A455D}"/>
          </ac:spMkLst>
        </pc:spChg>
        <pc:spChg chg="mod">
          <ac:chgData name="Martin Vatshelle" userId="941186de-bec2-4a75-b34d-0c914549b80e" providerId="ADAL" clId="{BCC7097D-2B8D-4AE6-AAEA-5BAEC3F4783B}" dt="2022-01-30T19:55:34.992" v="736" actId="5793"/>
          <ac:spMkLst>
            <pc:docMk/>
            <pc:sldMk cId="477128619" sldId="539"/>
            <ac:spMk id="3" creationId="{22072FE4-D438-4932-9EB6-53B341C0152D}"/>
          </ac:spMkLst>
        </pc:spChg>
      </pc:sldChg>
      <pc:sldChg chg="modSp add mod ord">
        <pc:chgData name="Martin Vatshelle" userId="941186de-bec2-4a75-b34d-0c914549b80e" providerId="ADAL" clId="{BCC7097D-2B8D-4AE6-AAEA-5BAEC3F4783B}" dt="2022-01-31T06:09:16.743" v="1117" actId="20578"/>
        <pc:sldMkLst>
          <pc:docMk/>
          <pc:sldMk cId="1873926964" sldId="540"/>
        </pc:sldMkLst>
        <pc:spChg chg="mod">
          <ac:chgData name="Martin Vatshelle" userId="941186de-bec2-4a75-b34d-0c914549b80e" providerId="ADAL" clId="{BCC7097D-2B8D-4AE6-AAEA-5BAEC3F4783B}" dt="2022-01-30T19:26:15.673" v="478" actId="20577"/>
          <ac:spMkLst>
            <pc:docMk/>
            <pc:sldMk cId="1873926964" sldId="540"/>
            <ac:spMk id="2" creationId="{B30A42D1-AE89-4354-9FD2-B44D55F97374}"/>
          </ac:spMkLst>
        </pc:spChg>
        <pc:spChg chg="mod">
          <ac:chgData name="Martin Vatshelle" userId="941186de-bec2-4a75-b34d-0c914549b80e" providerId="ADAL" clId="{BCC7097D-2B8D-4AE6-AAEA-5BAEC3F4783B}" dt="2022-01-31T06:03:51.410" v="1113" actId="20577"/>
          <ac:spMkLst>
            <pc:docMk/>
            <pc:sldMk cId="1873926964" sldId="540"/>
            <ac:spMk id="3" creationId="{C3DDF2EB-13F5-41D7-A847-70EA062C1F0A}"/>
          </ac:spMkLst>
        </pc:spChg>
      </pc:sldChg>
      <pc:sldChg chg="addSp delSp modSp add mod ord">
        <pc:chgData name="Martin Vatshelle" userId="941186de-bec2-4a75-b34d-0c914549b80e" providerId="ADAL" clId="{BCC7097D-2B8D-4AE6-AAEA-5BAEC3F4783B}" dt="2022-01-31T06:09:16.743" v="1117" actId="20578"/>
        <pc:sldMkLst>
          <pc:docMk/>
          <pc:sldMk cId="244421918" sldId="541"/>
        </pc:sldMkLst>
        <pc:spChg chg="mod">
          <ac:chgData name="Martin Vatshelle" userId="941186de-bec2-4a75-b34d-0c914549b80e" providerId="ADAL" clId="{BCC7097D-2B8D-4AE6-AAEA-5BAEC3F4783B}" dt="2022-01-31T05:55:00.936" v="961" actId="20577"/>
          <ac:spMkLst>
            <pc:docMk/>
            <pc:sldMk cId="244421918" sldId="541"/>
            <ac:spMk id="3" creationId="{C3DDF2EB-13F5-41D7-A847-70EA062C1F0A}"/>
          </ac:spMkLst>
        </pc:spChg>
        <pc:picChg chg="add mod">
          <ac:chgData name="Martin Vatshelle" userId="941186de-bec2-4a75-b34d-0c914549b80e" providerId="ADAL" clId="{BCC7097D-2B8D-4AE6-AAEA-5BAEC3F4783B}" dt="2022-01-31T06:01:00.916" v="974" actId="732"/>
          <ac:picMkLst>
            <pc:docMk/>
            <pc:sldMk cId="244421918" sldId="541"/>
            <ac:picMk id="1026" creationId="{DEDC7710-E8C7-4F14-A4D6-F95B4EC055D4}"/>
          </ac:picMkLst>
        </pc:picChg>
        <pc:picChg chg="add mod">
          <ac:chgData name="Martin Vatshelle" userId="941186de-bec2-4a75-b34d-0c914549b80e" providerId="ADAL" clId="{BCC7097D-2B8D-4AE6-AAEA-5BAEC3F4783B}" dt="2022-01-31T05:59:15.122" v="967" actId="1076"/>
          <ac:picMkLst>
            <pc:docMk/>
            <pc:sldMk cId="244421918" sldId="541"/>
            <ac:picMk id="1028" creationId="{9F2761CE-B0A7-4E9E-AC82-C733AABA5483}"/>
          </ac:picMkLst>
        </pc:picChg>
        <pc:cxnChg chg="add mod">
          <ac:chgData name="Martin Vatshelle" userId="941186de-bec2-4a75-b34d-0c914549b80e" providerId="ADAL" clId="{BCC7097D-2B8D-4AE6-AAEA-5BAEC3F4783B}" dt="2022-01-31T06:01:00.916" v="974" actId="732"/>
          <ac:cxnSpMkLst>
            <pc:docMk/>
            <pc:sldMk cId="244421918" sldId="541"/>
            <ac:cxnSpMk id="8" creationId="{38676E71-C155-4710-B61F-8F1A8A01D4C1}"/>
          </ac:cxnSpMkLst>
        </pc:cxnChg>
        <pc:cxnChg chg="add del mod">
          <ac:chgData name="Martin Vatshelle" userId="941186de-bec2-4a75-b34d-0c914549b80e" providerId="ADAL" clId="{BCC7097D-2B8D-4AE6-AAEA-5BAEC3F4783B}" dt="2022-01-31T05:59:57.587" v="972" actId="478"/>
          <ac:cxnSpMkLst>
            <pc:docMk/>
            <pc:sldMk cId="244421918" sldId="541"/>
            <ac:cxnSpMk id="11" creationId="{C68EF07E-7CB5-44DF-B64B-614A2D5369F8}"/>
          </ac:cxnSpMkLst>
        </pc:cxnChg>
      </pc:sldChg>
      <pc:sldChg chg="modSp add mod">
        <pc:chgData name="Martin Vatshelle" userId="941186de-bec2-4a75-b34d-0c914549b80e" providerId="ADAL" clId="{BCC7097D-2B8D-4AE6-AAEA-5BAEC3F4783B}" dt="2022-01-31T06:14:19.811" v="1288" actId="20577"/>
        <pc:sldMkLst>
          <pc:docMk/>
          <pc:sldMk cId="3717316518" sldId="542"/>
        </pc:sldMkLst>
        <pc:spChg chg="mod">
          <ac:chgData name="Martin Vatshelle" userId="941186de-bec2-4a75-b34d-0c914549b80e" providerId="ADAL" clId="{BCC7097D-2B8D-4AE6-AAEA-5BAEC3F4783B}" dt="2022-01-31T06:13:26.834" v="1159" actId="20577"/>
          <ac:spMkLst>
            <pc:docMk/>
            <pc:sldMk cId="3717316518" sldId="542"/>
            <ac:spMk id="2" creationId="{BED5F89E-0197-48E2-890B-7D838F1D6FE9}"/>
          </ac:spMkLst>
        </pc:spChg>
        <pc:spChg chg="mod">
          <ac:chgData name="Martin Vatshelle" userId="941186de-bec2-4a75-b34d-0c914549b80e" providerId="ADAL" clId="{BCC7097D-2B8D-4AE6-AAEA-5BAEC3F4783B}" dt="2022-01-31T06:14:19.811" v="1288" actId="20577"/>
          <ac:spMkLst>
            <pc:docMk/>
            <pc:sldMk cId="3717316518" sldId="542"/>
            <ac:spMk id="3" creationId="{AF75B3BB-9802-40CD-AF91-E730B8CE448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0CDE-D9CE-4354-94E4-1FD6DB967311}" type="datetimeFigureOut">
              <a:rPr lang="nb-NO" smtClean="0"/>
              <a:t>30.01.2022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5AF9-6F74-472F-B3FF-34E5DD3183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14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E89A-F0D7-4FF6-B2F1-98DC7792C91E}" type="datetimeFigureOut">
              <a:rPr lang="nb-NO" smtClean="0"/>
              <a:t>30.01.2022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2AF7-2D85-4421-9B02-2B5F9CC37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446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52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78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ørste 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6912768" cy="2550145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ts val="5400"/>
              </a:lnSpc>
              <a:defRPr sz="43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4196680"/>
            <a:ext cx="6912768" cy="1032520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logowhite_transp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74" y="5589240"/>
            <a:ext cx="4140000" cy="720000"/>
          </a:xfrm>
          <a:prstGeom prst="rect">
            <a:avLst/>
          </a:prstGeom>
        </p:spPr>
      </p:pic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299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e med bun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30.01.2022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2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468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883965"/>
            <a:ext cx="4813374" cy="3888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1883965"/>
            <a:ext cx="2360241" cy="388800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30.01.2022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0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4653136"/>
            <a:ext cx="7365504" cy="566738"/>
          </a:xfrm>
        </p:spPr>
        <p:txBody>
          <a:bodyPr anchor="b">
            <a:normAutofit/>
          </a:bodyPr>
          <a:lstStyle>
            <a:lvl1pPr algn="l">
              <a:lnSpc>
                <a:spcPts val="3600"/>
              </a:lnSpc>
              <a:defRPr sz="3000" b="1" i="0">
                <a:solidFill>
                  <a:srgbClr val="E54F46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22920" y="908720"/>
            <a:ext cx="7380000" cy="3680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5301208"/>
            <a:ext cx="73800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30.01.2022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66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22920" y="1883965"/>
            <a:ext cx="7365504" cy="3888000"/>
          </a:xfrm>
        </p:spPr>
        <p:txBody>
          <a:bodyPr vert="eaVert"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30.01.2022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30.01.2022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5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_nøyt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30.01.2022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5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, hvit med grå ram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30.01.2022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4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119882"/>
            <a:ext cx="6584776" cy="3533254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5000" b="1" i="0" u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2109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30012" y="4797152"/>
            <a:ext cx="5083976" cy="29311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 cap="all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8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2920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30.01.2022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2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896424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1022920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30.01.2022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7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975866"/>
            <a:ext cx="7365504" cy="652934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30.01.2022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83965"/>
            <a:ext cx="7365504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30.01.2022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04000" y="486000"/>
            <a:ext cx="6300000" cy="54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04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0" r:id="rId5"/>
    <p:sldLayoutId id="2147483655" r:id="rId6"/>
    <p:sldLayoutId id="2147483652" r:id="rId7"/>
    <p:sldLayoutId id="2147483653" r:id="rId8"/>
    <p:sldLayoutId id="2147483654" r:id="rId9"/>
    <p:sldLayoutId id="2147483661" r:id="rId10"/>
    <p:sldLayoutId id="2147483662" r:id="rId11"/>
    <p:sldLayoutId id="2147483656" r:id="rId12"/>
    <p:sldLayoutId id="2147483657" r:id="rId13"/>
    <p:sldLayoutId id="2147483658" r:id="rId14"/>
  </p:sldLayoutIdLst>
  <p:hf hdr="0"/>
  <p:txStyles>
    <p:titleStyle>
      <a:lvl1pPr marL="0" algn="l" defTabSz="914400" rtl="0" eaLnBrk="1" latinLnBrk="0" hangingPunct="1">
        <a:lnSpc>
          <a:spcPts val="4320"/>
        </a:lnSpc>
        <a:spcBef>
          <a:spcPct val="0"/>
        </a:spcBef>
        <a:buNone/>
        <a:defRPr sz="3600" b="1" i="0" u="none" kern="1200" cap="none" spc="0" normalizeH="0" baseline="0">
          <a:solidFill>
            <a:srgbClr val="E54F4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reebie.photography/transport/slides/engine.htm" TargetMode="External"/><Relationship Id="rId7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pixabay.com/fr/%C3%A9volution-l-%C3%A9volution-de-l-homme-2780651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386011" y="-718889"/>
            <a:ext cx="8280920" cy="46166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i="1" dirty="0"/>
              <a:t>Her kan du skrive enhet/tilhørighet. Sett blank hvis dette ikke er aktuelt. </a:t>
            </a:r>
            <a:br>
              <a:rPr lang="nb-NO" sz="1200" i="1" dirty="0"/>
            </a:br>
            <a:r>
              <a:rPr lang="nb-NO" sz="1200" i="1" dirty="0"/>
              <a:t>Innhold i dette feltet styres her: Meny -&gt; Sett inn (Mac=Vis) -&gt; Topptekst og bunntekst</a:t>
            </a:r>
          </a:p>
        </p:txBody>
      </p:sp>
      <p:cxnSp>
        <p:nvCxnSpPr>
          <p:cNvPr id="6" name="Rett pil 5"/>
          <p:cNvCxnSpPr/>
          <p:nvPr/>
        </p:nvCxnSpPr>
        <p:spPr>
          <a:xfrm>
            <a:off x="4510471" y="-257224"/>
            <a:ext cx="0" cy="210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tel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noProof="0" dirty="0"/>
              <a:t>Forelesning 6</a:t>
            </a:r>
          </a:p>
        </p:txBody>
      </p:sp>
      <p:sp>
        <p:nvSpPr>
          <p:cNvPr id="18" name="Undertittel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2800" noProof="0" dirty="0"/>
              <a:t>INF101 - 31/1 2022</a:t>
            </a:r>
          </a:p>
        </p:txBody>
      </p:sp>
      <p:sp>
        <p:nvSpPr>
          <p:cNvPr id="25" name="Plassholder for bunntekst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61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0A42D1-AE89-4354-9FD2-B44D55F9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Sitat</a:t>
            </a:r>
            <a:r>
              <a:rPr lang="nb-NO" noProof="0" dirty="0"/>
              <a:t> – duck-typing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C3DDF2EB-13F5-41D7-A847-70EA062C1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James </a:t>
            </a:r>
            <a:r>
              <a:rPr lang="nb-NO" dirty="0" err="1"/>
              <a:t>Whitcomb</a:t>
            </a:r>
            <a:r>
              <a:rPr lang="nb-NO" dirty="0"/>
              <a:t> Riley (1849–1916):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“When I see a bird that walks like a duck and swims like a duck and quacks like a duck, I call that bird a duck.”</a:t>
            </a:r>
          </a:p>
          <a:p>
            <a:pPr marL="0" indent="0">
              <a:buNone/>
            </a:pPr>
            <a:endParaRPr lang="nb-NO" noProof="0" dirty="0"/>
          </a:p>
          <a:p>
            <a:pPr marL="0" indent="0">
              <a:buNone/>
            </a:pPr>
            <a:r>
              <a:rPr lang="nb-NO" dirty="0"/>
              <a:t>Duck-typing betyr at vi trenger ikke alltid beskrive virkelige objekter nøyaktig, bare de egenskapene som er nødvendige.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D8474171-A3FC-41F2-A0FC-3187F656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31.01.2022</a:t>
            </a:fld>
            <a:endParaRPr lang="nb-NO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BDA12B38-9FF4-40F7-A966-F0E5BD87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AE2C188C-7CFC-4531-B348-B7DFD4FB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7769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4C9E-6088-412F-841D-801BBC84C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Modularity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6BDA3-EB52-4CE7-AC8E-130829268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Modularitet betyr å dele koden inn i deler som lett kan byttes ut.</a:t>
            </a:r>
          </a:p>
          <a:p>
            <a:pPr lvl="1"/>
            <a:r>
              <a:rPr lang="nb-NO" dirty="0"/>
              <a:t>Klasser, funksjoner, pakker osv.</a:t>
            </a:r>
          </a:p>
          <a:p>
            <a:pPr lvl="1"/>
            <a:r>
              <a:rPr lang="nb-NO" dirty="0"/>
              <a:t>I morgen skal vi lære om Interface som er en viktig måte å oppnå modularitet</a:t>
            </a:r>
          </a:p>
          <a:p>
            <a:r>
              <a:rPr lang="nb-NO" dirty="0"/>
              <a:t>Real-</a:t>
            </a:r>
            <a:r>
              <a:rPr lang="nb-NO" dirty="0" err="1"/>
              <a:t>world</a:t>
            </a:r>
            <a:r>
              <a:rPr lang="nb-NO" dirty="0"/>
              <a:t> eksempler:</a:t>
            </a:r>
          </a:p>
          <a:p>
            <a:pPr lvl="1"/>
            <a:r>
              <a:rPr lang="nb-NO" dirty="0"/>
              <a:t>Et USB tastatur fungerer uansett om du har PC eller </a:t>
            </a:r>
            <a:r>
              <a:rPr lang="nb-NO" dirty="0" err="1"/>
              <a:t>macbook</a:t>
            </a:r>
            <a:r>
              <a:rPr lang="nb-NO" dirty="0"/>
              <a:t>.</a:t>
            </a:r>
          </a:p>
          <a:p>
            <a:pPr lvl="1"/>
            <a:r>
              <a:rPr lang="nb-NO" dirty="0"/>
              <a:t>Et dekk kan brukes på mange forskjellige biler</a:t>
            </a:r>
          </a:p>
          <a:p>
            <a:pPr lvl="1"/>
            <a:r>
              <a:rPr lang="nb-NO" dirty="0"/>
              <a:t>En myntenhet fungerer i mange banker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588B3-AACD-4CE7-9089-1001EF908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31.01.2022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E05DC-8AD5-471C-AA53-CC40BE4FF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C53EA-515C-4B42-AFF6-EA23FA93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933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4C3CB-BF72-431F-88D1-0A4A048A4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Objekt klassen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72FE4-D438-4932-9EB6-53B341C01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Alle klasser er av typen Objekt</a:t>
            </a:r>
          </a:p>
          <a:p>
            <a:pPr lvl="1"/>
            <a:r>
              <a:rPr lang="nb-NO" dirty="0"/>
              <a:t>Vi lærer mer om dette når vi kommer til arv</a:t>
            </a:r>
          </a:p>
          <a:p>
            <a:r>
              <a:rPr lang="nb-NO" dirty="0"/>
              <a:t>Noen viktige metoder finnes i alle klasser</a:t>
            </a:r>
          </a:p>
          <a:p>
            <a:pPr lvl="1"/>
            <a:r>
              <a:rPr lang="nb-NO" dirty="0" err="1"/>
              <a:t>toString</a:t>
            </a:r>
            <a:r>
              <a:rPr lang="nb-NO" dirty="0"/>
              <a:t>()</a:t>
            </a:r>
          </a:p>
          <a:p>
            <a:pPr lvl="1"/>
            <a:r>
              <a:rPr lang="nb-NO" dirty="0" err="1"/>
              <a:t>equals</a:t>
            </a:r>
            <a:r>
              <a:rPr lang="nb-NO" dirty="0"/>
              <a:t>()</a:t>
            </a:r>
          </a:p>
          <a:p>
            <a:pPr lvl="1"/>
            <a:endParaRPr lang="nb-NO" dirty="0"/>
          </a:p>
          <a:p>
            <a:r>
              <a:rPr lang="nb-NO" dirty="0"/>
              <a:t>Forrige uke lærte dere forskjellen på </a:t>
            </a:r>
            <a:br>
              <a:rPr lang="nb-NO" dirty="0"/>
            </a:br>
            <a:r>
              <a:rPr lang="nb-NO" dirty="0" err="1"/>
              <a:t>equals</a:t>
            </a:r>
            <a:r>
              <a:rPr lang="nb-NO" dirty="0"/>
              <a:t>() og ==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90D98-7754-478C-8374-D3A2652C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30.01.2022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C4C50-2B51-4C9C-BB20-36367FA68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6DC89-EFCA-4826-A181-521B320D7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0682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E5674B-0077-4028-B3B2-CA5AEA74F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Java minne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C24E23-CA77-44B9-B2A1-E2C7CE425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1607538"/>
          </a:xfrm>
        </p:spPr>
        <p:txBody>
          <a:bodyPr>
            <a:normAutofit/>
          </a:bodyPr>
          <a:lstStyle/>
          <a:p>
            <a:r>
              <a:rPr lang="nb-NO" dirty="0"/>
              <a:t>Java bruker ikke hele RAM</a:t>
            </a:r>
          </a:p>
          <a:p>
            <a:pPr lvl="1"/>
            <a:r>
              <a:rPr lang="nb-NO" dirty="0" err="1"/>
              <a:t>Stack</a:t>
            </a:r>
            <a:r>
              <a:rPr lang="nb-NO" dirty="0"/>
              <a:t> lagrer variabler/referanser (~1 MB) </a:t>
            </a:r>
          </a:p>
          <a:p>
            <a:pPr lvl="1"/>
            <a:r>
              <a:rPr lang="nb-NO" dirty="0" err="1"/>
              <a:t>Heap</a:t>
            </a:r>
            <a:r>
              <a:rPr lang="nb-NO" dirty="0"/>
              <a:t> lagrer data/objekter (~1GB)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F4F4DD6-4E05-44A2-BC32-65023043A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30.01.2022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467DFB-5FC6-4E45-AA20-1C0BE6F5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86ACE0-386A-4591-A2DE-8BDA0339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13</a:t>
            </a:fld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DC66B57-6A60-4101-A516-7003B886181E}"/>
              </a:ext>
            </a:extLst>
          </p:cNvPr>
          <p:cNvSpPr/>
          <p:nvPr/>
        </p:nvSpPr>
        <p:spPr>
          <a:xfrm>
            <a:off x="1403648" y="4005064"/>
            <a:ext cx="3168352" cy="1652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2D2CDCE-3191-4C35-8550-776EAFF3917D}"/>
              </a:ext>
            </a:extLst>
          </p:cNvPr>
          <p:cNvSpPr/>
          <p:nvPr/>
        </p:nvSpPr>
        <p:spPr>
          <a:xfrm>
            <a:off x="4928903" y="4005063"/>
            <a:ext cx="3096344" cy="1652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1E96494-4F70-4C3A-AC00-7631C95DD070}"/>
              </a:ext>
            </a:extLst>
          </p:cNvPr>
          <p:cNvSpPr txBox="1"/>
          <p:nvPr/>
        </p:nvSpPr>
        <p:spPr>
          <a:xfrm>
            <a:off x="1732917" y="363573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Stack</a:t>
            </a:r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63E6D11-DC0F-4DC6-BDC0-90B7EA3B6264}"/>
              </a:ext>
            </a:extLst>
          </p:cNvPr>
          <p:cNvSpPr txBox="1"/>
          <p:nvPr/>
        </p:nvSpPr>
        <p:spPr>
          <a:xfrm>
            <a:off x="5281997" y="363573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Heap</a:t>
            </a:r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79D896D-17F4-4C41-8E92-773E2D294994}"/>
              </a:ext>
            </a:extLst>
          </p:cNvPr>
          <p:cNvSpPr txBox="1"/>
          <p:nvPr/>
        </p:nvSpPr>
        <p:spPr>
          <a:xfrm>
            <a:off x="1551200" y="414929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String</a:t>
            </a:r>
            <a:r>
              <a:rPr lang="nb-NO" dirty="0"/>
              <a:t> foreleser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A2780DE1-53FA-4605-AA14-C9AFAB4AD285}"/>
              </a:ext>
            </a:extLst>
          </p:cNvPr>
          <p:cNvSpPr txBox="1"/>
          <p:nvPr/>
        </p:nvSpPr>
        <p:spPr>
          <a:xfrm>
            <a:off x="5220072" y="4149291"/>
            <a:ext cx="207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«Martin Vatshelle»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107590D-4B13-4974-BC16-E2595F79BC5F}"/>
              </a:ext>
            </a:extLst>
          </p:cNvPr>
          <p:cNvSpPr txBox="1"/>
          <p:nvPr/>
        </p:nvSpPr>
        <p:spPr>
          <a:xfrm>
            <a:off x="1551200" y="4462228"/>
            <a:ext cx="1125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String</a:t>
            </a:r>
            <a:r>
              <a:rPr lang="nb-NO" dirty="0"/>
              <a:t> TA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44866EE-A6F9-4BA5-9519-9A032AA0DD73}"/>
              </a:ext>
            </a:extLst>
          </p:cNvPr>
          <p:cNvSpPr txBox="1"/>
          <p:nvPr/>
        </p:nvSpPr>
        <p:spPr>
          <a:xfrm>
            <a:off x="5220072" y="445343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«Eric </a:t>
            </a:r>
            <a:r>
              <a:rPr lang="nb-NO" dirty="0" err="1"/>
              <a:t>Mörth</a:t>
            </a:r>
            <a:r>
              <a:rPr lang="nb-NO" dirty="0"/>
              <a:t>»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4ED3AB2-A3A0-43BB-AC01-570BEE924CF3}"/>
              </a:ext>
            </a:extLst>
          </p:cNvPr>
          <p:cNvSpPr txBox="1"/>
          <p:nvPr/>
        </p:nvSpPr>
        <p:spPr>
          <a:xfrm>
            <a:off x="1551200" y="478319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String</a:t>
            </a:r>
            <a:r>
              <a:rPr lang="nb-NO" dirty="0"/>
              <a:t> </a:t>
            </a:r>
            <a:r>
              <a:rPr lang="nb-NO" dirty="0" err="1"/>
              <a:t>name</a:t>
            </a:r>
            <a:endParaRPr lang="nb-NO" dirty="0"/>
          </a:p>
        </p:txBody>
      </p: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E1AE9865-963D-47C4-89CD-30C1E38B72A7}"/>
              </a:ext>
            </a:extLst>
          </p:cNvPr>
          <p:cNvCxnSpPr/>
          <p:nvPr/>
        </p:nvCxnSpPr>
        <p:spPr>
          <a:xfrm>
            <a:off x="3300397" y="4318000"/>
            <a:ext cx="1919675" cy="0"/>
          </a:xfrm>
          <a:prstGeom prst="straightConnector1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553CC4FE-875B-4B38-B1BB-529C4978ACCB}"/>
              </a:ext>
            </a:extLst>
          </p:cNvPr>
          <p:cNvCxnSpPr>
            <a:cxnSpLocks/>
          </p:cNvCxnSpPr>
          <p:nvPr/>
        </p:nvCxnSpPr>
        <p:spPr>
          <a:xfrm>
            <a:off x="2784309" y="4633777"/>
            <a:ext cx="2435763" cy="13117"/>
          </a:xfrm>
          <a:prstGeom prst="straightConnector1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pilkobling 21">
            <a:extLst>
              <a:ext uri="{FF2B5EF4-FFF2-40B4-BE49-F238E27FC236}">
                <a16:creationId xmlns:a16="http://schemas.microsoft.com/office/drawing/2014/main" id="{04D93E13-5E70-44E1-B88A-30540703A1DD}"/>
              </a:ext>
            </a:extLst>
          </p:cNvPr>
          <p:cNvCxnSpPr>
            <a:cxnSpLocks/>
          </p:cNvCxnSpPr>
          <p:nvPr/>
        </p:nvCxnSpPr>
        <p:spPr>
          <a:xfrm flipV="1">
            <a:off x="2978272" y="4356704"/>
            <a:ext cx="2241800" cy="612993"/>
          </a:xfrm>
          <a:prstGeom prst="straightConnector1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kobling 23">
            <a:extLst>
              <a:ext uri="{FF2B5EF4-FFF2-40B4-BE49-F238E27FC236}">
                <a16:creationId xmlns:a16="http://schemas.microsoft.com/office/drawing/2014/main" id="{4534196D-400F-4C0C-9B62-D40C959C060E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2987824" y="4638100"/>
            <a:ext cx="2232248" cy="320100"/>
          </a:xfrm>
          <a:prstGeom prst="straightConnector1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76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68C6ED-E1D1-4C1D-9863-8D3A0D4B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Primitive variables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173ACF-DF61-4D26-9228-6A78C628D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1784377"/>
          </a:xfrm>
        </p:spPr>
        <p:txBody>
          <a:bodyPr/>
          <a:lstStyle/>
          <a:p>
            <a:r>
              <a:rPr lang="nb-NO" dirty="0"/>
              <a:t>Lagres på </a:t>
            </a:r>
            <a:r>
              <a:rPr lang="nb-NO" dirty="0" err="1"/>
              <a:t>Stack</a:t>
            </a:r>
            <a:r>
              <a:rPr lang="nb-NO" dirty="0"/>
              <a:t>, ikke </a:t>
            </a:r>
            <a:r>
              <a:rPr lang="nb-NO" dirty="0" err="1"/>
              <a:t>Heap</a:t>
            </a:r>
            <a:r>
              <a:rPr lang="nb-NO" dirty="0"/>
              <a:t> fordi de tar liten plass</a:t>
            </a:r>
          </a:p>
          <a:p>
            <a:r>
              <a:rPr lang="nb-NO" dirty="0" err="1"/>
              <a:t>int</a:t>
            </a:r>
            <a:r>
              <a:rPr lang="nb-NO" dirty="0"/>
              <a:t>, </a:t>
            </a:r>
            <a:r>
              <a:rPr lang="nb-NO" dirty="0" err="1"/>
              <a:t>boolean</a:t>
            </a:r>
            <a:r>
              <a:rPr lang="nb-NO" dirty="0"/>
              <a:t>, float, double, </a:t>
            </a:r>
            <a:r>
              <a:rPr lang="nb-NO" dirty="0" err="1"/>
              <a:t>char</a:t>
            </a:r>
            <a:r>
              <a:rPr lang="nb-NO" dirty="0"/>
              <a:t>…</a:t>
            </a:r>
            <a:br>
              <a:rPr lang="nb-NO" dirty="0"/>
            </a:br>
            <a:r>
              <a:rPr lang="nb-NO" dirty="0"/>
              <a:t>(alle typer som starter med liten bokstav)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932C6C4-2F21-4D93-903E-56B177AC2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30.01.2022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B222ABD-8F0C-49FF-ADEA-4808481F1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462407-DADF-437B-ACFC-9713216F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14</a:t>
            </a:fld>
            <a:endParaRPr lang="nb-NO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FDB9EC1E-AC8C-43A9-A2CD-0504E88AF0F8}"/>
              </a:ext>
            </a:extLst>
          </p:cNvPr>
          <p:cNvSpPr/>
          <p:nvPr/>
        </p:nvSpPr>
        <p:spPr>
          <a:xfrm>
            <a:off x="1403648" y="4005064"/>
            <a:ext cx="3168352" cy="1652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1B8F6E00-F689-483C-8B89-6509937308B3}"/>
              </a:ext>
            </a:extLst>
          </p:cNvPr>
          <p:cNvSpPr/>
          <p:nvPr/>
        </p:nvSpPr>
        <p:spPr>
          <a:xfrm>
            <a:off x="4928903" y="4005063"/>
            <a:ext cx="3096344" cy="1652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FAE8971-E1A7-4D37-8967-E924D4D38E0F}"/>
              </a:ext>
            </a:extLst>
          </p:cNvPr>
          <p:cNvSpPr txBox="1"/>
          <p:nvPr/>
        </p:nvSpPr>
        <p:spPr>
          <a:xfrm>
            <a:off x="1732917" y="363573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Stack</a:t>
            </a:r>
            <a:endParaRPr lang="nb-NO" dirty="0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588BD30C-6B24-42D2-8F85-81AC08FB61DB}"/>
              </a:ext>
            </a:extLst>
          </p:cNvPr>
          <p:cNvSpPr txBox="1"/>
          <p:nvPr/>
        </p:nvSpPr>
        <p:spPr>
          <a:xfrm>
            <a:off x="5281997" y="363573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Heap</a:t>
            </a:r>
            <a:endParaRPr lang="nb-NO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672C5C91-10BB-448F-B132-3DBA32BE69B5}"/>
              </a:ext>
            </a:extLst>
          </p:cNvPr>
          <p:cNvSpPr txBox="1"/>
          <p:nvPr/>
        </p:nvSpPr>
        <p:spPr>
          <a:xfrm>
            <a:off x="1551200" y="414929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String</a:t>
            </a:r>
            <a:r>
              <a:rPr lang="nb-NO" dirty="0"/>
              <a:t> foreleser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A59B9E3-3F0A-4CF1-8890-B952EFB1D5CD}"/>
              </a:ext>
            </a:extLst>
          </p:cNvPr>
          <p:cNvSpPr txBox="1"/>
          <p:nvPr/>
        </p:nvSpPr>
        <p:spPr>
          <a:xfrm>
            <a:off x="5220072" y="4149291"/>
            <a:ext cx="207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«Martin Vatshelle»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822BE286-8BB4-4ED3-94FE-634D697F6C90}"/>
              </a:ext>
            </a:extLst>
          </p:cNvPr>
          <p:cNvSpPr txBox="1"/>
          <p:nvPr/>
        </p:nvSpPr>
        <p:spPr>
          <a:xfrm>
            <a:off x="1551200" y="4462228"/>
            <a:ext cx="1125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String</a:t>
            </a:r>
            <a:r>
              <a:rPr lang="nb-NO" dirty="0"/>
              <a:t> TA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CCC5A97F-6FE8-45B6-A487-B1B08F678425}"/>
              </a:ext>
            </a:extLst>
          </p:cNvPr>
          <p:cNvSpPr txBox="1"/>
          <p:nvPr/>
        </p:nvSpPr>
        <p:spPr>
          <a:xfrm>
            <a:off x="5220072" y="445343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«Eric </a:t>
            </a:r>
            <a:r>
              <a:rPr lang="nb-NO" dirty="0" err="1"/>
              <a:t>Mörth</a:t>
            </a:r>
            <a:r>
              <a:rPr lang="nb-NO" dirty="0"/>
              <a:t>»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510574D6-FFE0-4068-946A-FEE084A1766C}"/>
              </a:ext>
            </a:extLst>
          </p:cNvPr>
          <p:cNvSpPr txBox="1"/>
          <p:nvPr/>
        </p:nvSpPr>
        <p:spPr>
          <a:xfrm>
            <a:off x="1551200" y="478319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String</a:t>
            </a:r>
            <a:r>
              <a:rPr lang="nb-NO" dirty="0"/>
              <a:t> </a:t>
            </a:r>
            <a:r>
              <a:rPr lang="nb-NO" dirty="0" err="1"/>
              <a:t>name</a:t>
            </a:r>
            <a:endParaRPr lang="nb-NO" dirty="0"/>
          </a:p>
        </p:txBody>
      </p:sp>
      <p:cxnSp>
        <p:nvCxnSpPr>
          <p:cNvPr id="31" name="Rett pilkobling 30">
            <a:extLst>
              <a:ext uri="{FF2B5EF4-FFF2-40B4-BE49-F238E27FC236}">
                <a16:creationId xmlns:a16="http://schemas.microsoft.com/office/drawing/2014/main" id="{69CADF96-9269-4589-8E9E-C17540703381}"/>
              </a:ext>
            </a:extLst>
          </p:cNvPr>
          <p:cNvCxnSpPr/>
          <p:nvPr/>
        </p:nvCxnSpPr>
        <p:spPr>
          <a:xfrm>
            <a:off x="3300397" y="4318000"/>
            <a:ext cx="1919675" cy="0"/>
          </a:xfrm>
          <a:prstGeom prst="straightConnector1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kobling 31">
            <a:extLst>
              <a:ext uri="{FF2B5EF4-FFF2-40B4-BE49-F238E27FC236}">
                <a16:creationId xmlns:a16="http://schemas.microsoft.com/office/drawing/2014/main" id="{2794722F-B22D-441C-997F-38E54E527106}"/>
              </a:ext>
            </a:extLst>
          </p:cNvPr>
          <p:cNvCxnSpPr>
            <a:cxnSpLocks/>
          </p:cNvCxnSpPr>
          <p:nvPr/>
        </p:nvCxnSpPr>
        <p:spPr>
          <a:xfrm>
            <a:off x="2784309" y="4633777"/>
            <a:ext cx="2435763" cy="13117"/>
          </a:xfrm>
          <a:prstGeom prst="straightConnector1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pilkobling 33">
            <a:extLst>
              <a:ext uri="{FF2B5EF4-FFF2-40B4-BE49-F238E27FC236}">
                <a16:creationId xmlns:a16="http://schemas.microsoft.com/office/drawing/2014/main" id="{7C33559E-1695-4760-B643-FC8D156B14ED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2987824" y="4638100"/>
            <a:ext cx="2232248" cy="320100"/>
          </a:xfrm>
          <a:prstGeom prst="straightConnector1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BC1B2E4E-6577-4729-B66C-55F21929D04B}"/>
              </a:ext>
            </a:extLst>
          </p:cNvPr>
          <p:cNvSpPr txBox="1"/>
          <p:nvPr/>
        </p:nvSpPr>
        <p:spPr>
          <a:xfrm>
            <a:off x="1551200" y="5144497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num</a:t>
            </a:r>
            <a:r>
              <a:rPr lang="nb-NO" dirty="0"/>
              <a:t> = 42</a:t>
            </a:r>
          </a:p>
        </p:txBody>
      </p:sp>
    </p:spTree>
    <p:extLst>
      <p:ext uri="{BB962C8B-B14F-4D97-AF65-F5344CB8AC3E}">
        <p14:creationId xmlns:p14="http://schemas.microsoft.com/office/powerpoint/2010/main" val="3517563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68C6ED-E1D1-4C1D-9863-8D3A0D4B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Primitive variables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173ACF-DF61-4D26-9228-6A78C628D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1784377"/>
          </a:xfrm>
        </p:spPr>
        <p:txBody>
          <a:bodyPr/>
          <a:lstStyle/>
          <a:p>
            <a:r>
              <a:rPr lang="nb-NO" dirty="0"/>
              <a:t>Lagres på </a:t>
            </a:r>
            <a:r>
              <a:rPr lang="nb-NO" dirty="0" err="1"/>
              <a:t>Stack</a:t>
            </a:r>
            <a:r>
              <a:rPr lang="nb-NO" dirty="0"/>
              <a:t>, ikke </a:t>
            </a:r>
            <a:r>
              <a:rPr lang="nb-NO" dirty="0" err="1"/>
              <a:t>Heap</a:t>
            </a:r>
            <a:r>
              <a:rPr lang="nb-NO" dirty="0"/>
              <a:t> fordi de tar liten plass</a:t>
            </a:r>
          </a:p>
          <a:p>
            <a:r>
              <a:rPr lang="nb-NO" dirty="0" err="1"/>
              <a:t>int</a:t>
            </a:r>
            <a:r>
              <a:rPr lang="nb-NO" dirty="0"/>
              <a:t>, </a:t>
            </a:r>
            <a:r>
              <a:rPr lang="nb-NO" dirty="0" err="1"/>
              <a:t>boolean</a:t>
            </a:r>
            <a:r>
              <a:rPr lang="nb-NO" dirty="0"/>
              <a:t>, float, double, </a:t>
            </a:r>
            <a:r>
              <a:rPr lang="nb-NO" dirty="0" err="1"/>
              <a:t>char</a:t>
            </a:r>
            <a:r>
              <a:rPr lang="nb-NO" dirty="0"/>
              <a:t>…</a:t>
            </a:r>
            <a:br>
              <a:rPr lang="nb-NO" dirty="0"/>
            </a:br>
            <a:r>
              <a:rPr lang="nb-NO" dirty="0"/>
              <a:t>(alle typer som starter med liten bokstav)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932C6C4-2F21-4D93-903E-56B177AC2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30.01.2022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B222ABD-8F0C-49FF-ADEA-4808481F1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462407-DADF-437B-ACFC-9713216F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15</a:t>
            </a:fld>
            <a:endParaRPr lang="nb-NO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FDB9EC1E-AC8C-43A9-A2CD-0504E88AF0F8}"/>
              </a:ext>
            </a:extLst>
          </p:cNvPr>
          <p:cNvSpPr/>
          <p:nvPr/>
        </p:nvSpPr>
        <p:spPr>
          <a:xfrm>
            <a:off x="1403648" y="4005064"/>
            <a:ext cx="3168352" cy="1652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1B8F6E00-F689-483C-8B89-6509937308B3}"/>
              </a:ext>
            </a:extLst>
          </p:cNvPr>
          <p:cNvSpPr/>
          <p:nvPr/>
        </p:nvSpPr>
        <p:spPr>
          <a:xfrm>
            <a:off x="4928903" y="4005063"/>
            <a:ext cx="3096344" cy="1652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FAE8971-E1A7-4D37-8967-E924D4D38E0F}"/>
              </a:ext>
            </a:extLst>
          </p:cNvPr>
          <p:cNvSpPr txBox="1"/>
          <p:nvPr/>
        </p:nvSpPr>
        <p:spPr>
          <a:xfrm>
            <a:off x="1732917" y="363573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Stack</a:t>
            </a:r>
            <a:endParaRPr lang="nb-NO" dirty="0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588BD30C-6B24-42D2-8F85-81AC08FB61DB}"/>
              </a:ext>
            </a:extLst>
          </p:cNvPr>
          <p:cNvSpPr txBox="1"/>
          <p:nvPr/>
        </p:nvSpPr>
        <p:spPr>
          <a:xfrm>
            <a:off x="5281997" y="363573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Heap</a:t>
            </a:r>
            <a:endParaRPr lang="nb-NO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672C5C91-10BB-448F-B132-3DBA32BE69B5}"/>
              </a:ext>
            </a:extLst>
          </p:cNvPr>
          <p:cNvSpPr txBox="1"/>
          <p:nvPr/>
        </p:nvSpPr>
        <p:spPr>
          <a:xfrm>
            <a:off x="1551200" y="414929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String</a:t>
            </a:r>
            <a:r>
              <a:rPr lang="nb-NO" dirty="0"/>
              <a:t> foreleser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A59B9E3-3F0A-4CF1-8890-B952EFB1D5CD}"/>
              </a:ext>
            </a:extLst>
          </p:cNvPr>
          <p:cNvSpPr txBox="1"/>
          <p:nvPr/>
        </p:nvSpPr>
        <p:spPr>
          <a:xfrm>
            <a:off x="5220072" y="4149291"/>
            <a:ext cx="207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«Martin Vatshelle»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822BE286-8BB4-4ED3-94FE-634D697F6C90}"/>
              </a:ext>
            </a:extLst>
          </p:cNvPr>
          <p:cNvSpPr txBox="1"/>
          <p:nvPr/>
        </p:nvSpPr>
        <p:spPr>
          <a:xfrm>
            <a:off x="1551200" y="4462228"/>
            <a:ext cx="1125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String</a:t>
            </a:r>
            <a:r>
              <a:rPr lang="nb-NO" dirty="0"/>
              <a:t> TA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CCC5A97F-6FE8-45B6-A487-B1B08F678425}"/>
              </a:ext>
            </a:extLst>
          </p:cNvPr>
          <p:cNvSpPr txBox="1"/>
          <p:nvPr/>
        </p:nvSpPr>
        <p:spPr>
          <a:xfrm>
            <a:off x="5220072" y="445343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«Eric </a:t>
            </a:r>
            <a:r>
              <a:rPr lang="nb-NO" dirty="0" err="1"/>
              <a:t>Mörth</a:t>
            </a:r>
            <a:r>
              <a:rPr lang="nb-NO" dirty="0"/>
              <a:t>»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510574D6-FFE0-4068-946A-FEE084A1766C}"/>
              </a:ext>
            </a:extLst>
          </p:cNvPr>
          <p:cNvSpPr txBox="1"/>
          <p:nvPr/>
        </p:nvSpPr>
        <p:spPr>
          <a:xfrm>
            <a:off x="1551200" y="478319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String</a:t>
            </a:r>
            <a:r>
              <a:rPr lang="nb-NO" dirty="0"/>
              <a:t> </a:t>
            </a:r>
            <a:r>
              <a:rPr lang="nb-NO" dirty="0" err="1"/>
              <a:t>name</a:t>
            </a:r>
            <a:endParaRPr lang="nb-NO" dirty="0"/>
          </a:p>
        </p:txBody>
      </p:sp>
      <p:cxnSp>
        <p:nvCxnSpPr>
          <p:cNvPr id="31" name="Rett pilkobling 30">
            <a:extLst>
              <a:ext uri="{FF2B5EF4-FFF2-40B4-BE49-F238E27FC236}">
                <a16:creationId xmlns:a16="http://schemas.microsoft.com/office/drawing/2014/main" id="{69CADF96-9269-4589-8E9E-C17540703381}"/>
              </a:ext>
            </a:extLst>
          </p:cNvPr>
          <p:cNvCxnSpPr/>
          <p:nvPr/>
        </p:nvCxnSpPr>
        <p:spPr>
          <a:xfrm>
            <a:off x="3300397" y="4318000"/>
            <a:ext cx="1919675" cy="0"/>
          </a:xfrm>
          <a:prstGeom prst="straightConnector1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kobling 31">
            <a:extLst>
              <a:ext uri="{FF2B5EF4-FFF2-40B4-BE49-F238E27FC236}">
                <a16:creationId xmlns:a16="http://schemas.microsoft.com/office/drawing/2014/main" id="{2794722F-B22D-441C-997F-38E54E527106}"/>
              </a:ext>
            </a:extLst>
          </p:cNvPr>
          <p:cNvCxnSpPr>
            <a:cxnSpLocks/>
          </p:cNvCxnSpPr>
          <p:nvPr/>
        </p:nvCxnSpPr>
        <p:spPr>
          <a:xfrm>
            <a:off x="2784309" y="4633777"/>
            <a:ext cx="2435763" cy="13117"/>
          </a:xfrm>
          <a:prstGeom prst="straightConnector1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pilkobling 33">
            <a:extLst>
              <a:ext uri="{FF2B5EF4-FFF2-40B4-BE49-F238E27FC236}">
                <a16:creationId xmlns:a16="http://schemas.microsoft.com/office/drawing/2014/main" id="{7C33559E-1695-4760-B643-FC8D156B14ED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2987824" y="4958199"/>
            <a:ext cx="2248588" cy="2"/>
          </a:xfrm>
          <a:prstGeom prst="straightConnector1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BC1B2E4E-6577-4729-B66C-55F21929D04B}"/>
              </a:ext>
            </a:extLst>
          </p:cNvPr>
          <p:cNvSpPr txBox="1"/>
          <p:nvPr/>
        </p:nvSpPr>
        <p:spPr>
          <a:xfrm>
            <a:off x="1551200" y="5144497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num</a:t>
            </a:r>
            <a:r>
              <a:rPr lang="nb-NO" dirty="0"/>
              <a:t> = 42</a:t>
            </a:r>
          </a:p>
        </p:txBody>
      </p:sp>
      <p:sp>
        <p:nvSpPr>
          <p:cNvPr id="20" name="TekstSylinder 26">
            <a:extLst>
              <a:ext uri="{FF2B5EF4-FFF2-40B4-BE49-F238E27FC236}">
                <a16:creationId xmlns:a16="http://schemas.microsoft.com/office/drawing/2014/main" id="{C411C58E-B008-4856-98A2-ABEDC92EEB84}"/>
              </a:ext>
            </a:extLst>
          </p:cNvPr>
          <p:cNvSpPr txBox="1"/>
          <p:nvPr/>
        </p:nvSpPr>
        <p:spPr>
          <a:xfrm>
            <a:off x="5236412" y="4773533"/>
            <a:ext cx="207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«Martin Vatshelle»</a:t>
            </a:r>
          </a:p>
        </p:txBody>
      </p:sp>
    </p:spTree>
    <p:extLst>
      <p:ext uri="{BB962C8B-B14F-4D97-AF65-F5344CB8AC3E}">
        <p14:creationId xmlns:p14="http://schemas.microsoft.com/office/powerpoint/2010/main" val="1700353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5F89E-0197-48E2-890B-7D838F1D6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Java Garbage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5B3BB-9802-40CD-AF91-E730B8CE4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Noe data på </a:t>
            </a:r>
            <a:r>
              <a:rPr lang="nb-NO" dirty="0" err="1"/>
              <a:t>heapen</a:t>
            </a:r>
            <a:r>
              <a:rPr lang="nb-NO" dirty="0"/>
              <a:t> er i bruk.</a:t>
            </a:r>
          </a:p>
          <a:p>
            <a:r>
              <a:rPr lang="nb-NO" dirty="0"/>
              <a:t>Noe er vi ferdig med.</a:t>
            </a:r>
          </a:p>
          <a:p>
            <a:r>
              <a:rPr lang="nb-NO" dirty="0"/>
              <a:t>Java finner automatisk ut hvilke data som kan slettes fra </a:t>
            </a:r>
            <a:r>
              <a:rPr lang="nb-NO" dirty="0" err="1"/>
              <a:t>Heap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7311-F83A-448E-8A1E-A5F163ADE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30.01.2022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F51C1-413F-4193-BB57-E5C4EF75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C5EBC-63B0-44D4-AFB0-F52363035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6802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5F89E-0197-48E2-890B-7D838F1D6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 oss implementere Bibliotek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5B3BB-9802-40CD-AF91-E730B8CE4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Biblioteket trenger et system for å holde styr på alle bøkene sine.</a:t>
            </a:r>
          </a:p>
          <a:p>
            <a:r>
              <a:rPr lang="nb-NO" dirty="0"/>
              <a:t>De har hørt at vi har laget en Book klasse</a:t>
            </a:r>
          </a:p>
          <a:p>
            <a:r>
              <a:rPr lang="nb-NO" dirty="0"/>
              <a:t>Kan vi hjelpe dem?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7311-F83A-448E-8A1E-A5F163ADE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31.01.2022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F51C1-413F-4193-BB57-E5C4EF75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C5EBC-63B0-44D4-AFB0-F52363035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7316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ABA4FD-79C8-4CB6-B338-97485486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== operator i Java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00B3E1-4FCF-438D-9C43-896FAB2ED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Sjekker kun på </a:t>
            </a:r>
            <a:r>
              <a:rPr lang="nb-NO" dirty="0" err="1"/>
              <a:t>Stack</a:t>
            </a:r>
            <a:endParaRPr lang="nb-NO" dirty="0"/>
          </a:p>
          <a:p>
            <a:r>
              <a:rPr lang="nb-NO" dirty="0"/>
              <a:t>Objekter er sammenlignet på om de peker til samme minneadresse på </a:t>
            </a:r>
            <a:r>
              <a:rPr lang="nb-NO" dirty="0" err="1"/>
              <a:t>Heap</a:t>
            </a:r>
            <a:endParaRPr lang="nb-NO" dirty="0"/>
          </a:p>
          <a:p>
            <a:r>
              <a:rPr lang="nb-NO" dirty="0"/>
              <a:t>To objekter kan ha helt likt innhold men være lagret på forskjellige minneadresser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11C7FA3-B294-447C-8082-1D9032C65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30.01.2022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57B0F8-FD7C-4DCA-B78A-5F1AE410C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CBFF9F7-B84B-416C-B9CD-C37692C5B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8950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A98F4B-9232-4716-BF30-F6AF1CA9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equals</a:t>
            </a:r>
            <a:r>
              <a:rPr lang="nb-NO" dirty="0"/>
              <a:t>() </a:t>
            </a:r>
            <a:r>
              <a:rPr lang="nb-NO" dirty="0" err="1"/>
              <a:t>method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DA1881-B7C0-460A-9511-73286AAA8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Equals metoden er implementert i Object.java</a:t>
            </a:r>
            <a:br>
              <a:rPr lang="nb-NO" dirty="0"/>
            </a:br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Ofte ønsker man å overskrive </a:t>
            </a:r>
            <a:r>
              <a:rPr lang="nb-NO" dirty="0" err="1"/>
              <a:t>equals</a:t>
            </a:r>
            <a:r>
              <a:rPr lang="nb-NO" dirty="0"/>
              <a:t>() metoden slik at den sjekker at innholdet er likt.</a:t>
            </a:r>
          </a:p>
          <a:p>
            <a:endParaRPr lang="nb-NO" dirty="0"/>
          </a:p>
          <a:p>
            <a:r>
              <a:rPr lang="nb-NO" dirty="0"/>
              <a:t>La oss prøve ut litt av dette på Book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6430D0-C17D-457E-B453-CD9C327BC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30.01.2022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7DCF992-2907-4848-A3FA-A843D32A0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139ADE3-3803-4C96-8D33-A2EF30DB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19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412D273-45D5-4569-B17E-98922AD0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348880"/>
            <a:ext cx="673274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8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0A42D1-AE89-4354-9FD2-B44D55F9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har vi lært om Objekter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C3DDF2EB-13F5-41D7-A847-70EA062C1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noProof="0" dirty="0"/>
              <a:t>En Klasse definerer en type objekter.</a:t>
            </a:r>
          </a:p>
          <a:p>
            <a:pPr lvl="1"/>
            <a:r>
              <a:rPr lang="nb-NO" dirty="0"/>
              <a:t>Definert av metoder og variabler</a:t>
            </a:r>
            <a:endParaRPr lang="nb-NO" noProof="0" dirty="0"/>
          </a:p>
          <a:p>
            <a:r>
              <a:rPr lang="nb-NO" dirty="0"/>
              <a:t>Objekter lages fra en klasse</a:t>
            </a:r>
          </a:p>
          <a:p>
            <a:pPr lvl="1"/>
            <a:r>
              <a:rPr lang="nb-NO" dirty="0"/>
              <a:t>«</a:t>
            </a:r>
            <a:r>
              <a:rPr lang="nb-NO" dirty="0" err="1"/>
              <a:t>new</a:t>
            </a:r>
            <a:r>
              <a:rPr lang="nb-NO" dirty="0"/>
              <a:t>» brukes for å lage nye Objekter fra en klasse</a:t>
            </a:r>
          </a:p>
          <a:p>
            <a:pPr lvl="1"/>
            <a:r>
              <a:rPr lang="nb-NO" dirty="0"/>
              <a:t>Konstruktør beskrive hvordan Objekter lages</a:t>
            </a:r>
          </a:p>
          <a:p>
            <a:r>
              <a:rPr lang="nb-NO" noProof="0" dirty="0"/>
              <a:t>Eksempel, en klasse «Book», en bok har</a:t>
            </a:r>
          </a:p>
          <a:p>
            <a:pPr lvl="1"/>
            <a:r>
              <a:rPr lang="nb-NO" dirty="0"/>
              <a:t>Tittel, forfatter, årstall og antall sider</a:t>
            </a:r>
          </a:p>
          <a:p>
            <a:pPr lvl="1"/>
            <a:r>
              <a:rPr lang="nb-NO" noProof="0" dirty="0"/>
              <a:t>Hver</a:t>
            </a:r>
            <a:r>
              <a:rPr lang="nb-NO" dirty="0"/>
              <a:t>t bok objekt har forskjellige verdier</a:t>
            </a:r>
            <a:endParaRPr lang="nb-NO" noProof="0" dirty="0"/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D8474171-A3FC-41F2-A0FC-3187F656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30.01.2022</a:t>
            </a:fld>
            <a:endParaRPr lang="nb-NO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BDA12B38-9FF4-40F7-A966-F0E5BD87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AE2C188C-7CFC-4531-B348-B7DFD4FB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1811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FE1F4-7160-4E61-AFB9-6B4208D7B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Java lagrer andre steder også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C7742-5589-4575-A2DB-B5D15347C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String</a:t>
            </a:r>
            <a:r>
              <a:rPr lang="nb-NO" dirty="0"/>
              <a:t> pool – </a:t>
            </a:r>
            <a:r>
              <a:rPr lang="nb-NO" dirty="0" err="1"/>
              <a:t>String</a:t>
            </a:r>
            <a:r>
              <a:rPr lang="nb-NO" dirty="0"/>
              <a:t> er spesiell og JVM gjør noen </a:t>
            </a:r>
            <a:r>
              <a:rPr lang="nb-NO" dirty="0" err="1"/>
              <a:t>optimiseringer</a:t>
            </a:r>
            <a:r>
              <a:rPr lang="nb-NO" dirty="0"/>
              <a:t> for </a:t>
            </a:r>
            <a:r>
              <a:rPr lang="nb-NO" dirty="0" err="1"/>
              <a:t>String</a:t>
            </a:r>
            <a:endParaRPr lang="nb-NO" dirty="0"/>
          </a:p>
          <a:p>
            <a:r>
              <a:rPr lang="nb-NO" dirty="0" err="1"/>
              <a:t>Integer</a:t>
            </a:r>
            <a:r>
              <a:rPr lang="nb-NO" dirty="0"/>
              <a:t> objekter med verdier mellom </a:t>
            </a:r>
            <a:br>
              <a:rPr lang="nb-NO" dirty="0"/>
            </a:br>
            <a:r>
              <a:rPr lang="nb-NO" dirty="0"/>
              <a:t>-128 og +127 er også lagret spesielt</a:t>
            </a:r>
          </a:p>
          <a:p>
            <a:r>
              <a:rPr lang="nb-NO" dirty="0"/>
              <a:t>JVM </a:t>
            </a:r>
            <a:r>
              <a:rPr lang="nb-NO" dirty="0" err="1"/>
              <a:t>heap</a:t>
            </a:r>
            <a:r>
              <a:rPr lang="nb-NO" dirty="0"/>
              <a:t> – definisjoner av objekt typer og deres metoder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FC536-720B-4D94-9463-19B65E0DB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30.01.2022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1B818-4EB6-45E7-A0ED-91D91875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74F79-CC0E-4C34-B309-9AADC24E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5394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8D49084C-27FD-46D4-95D4-7BF2DBB27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30.01.2022</a:t>
            </a:fld>
            <a:endParaRPr lang="nb-NO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78707F17-47AA-4367-BA3F-9B072B15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5D5BAE78-F115-421D-AD4A-F90C90CA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21</a:t>
            </a:fld>
            <a:endParaRPr lang="nb-NO" dirty="0"/>
          </a:p>
        </p:txBody>
      </p:sp>
      <p:pic>
        <p:nvPicPr>
          <p:cNvPr id="3" name="Bilete 2">
            <a:extLst>
              <a:ext uri="{FF2B5EF4-FFF2-40B4-BE49-F238E27FC236}">
                <a16:creationId xmlns:a16="http://schemas.microsoft.com/office/drawing/2014/main" id="{5757774B-4B59-4C55-8FCF-389D9C337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29402"/>
            <a:ext cx="8892480" cy="452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03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0A42D1-AE89-4354-9FD2-B44D55F9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har vi lært om Objekter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C3DDF2EB-13F5-41D7-A847-70EA062C1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noProof="0" dirty="0"/>
              <a:t>Variabler er referanser/pekere til objekter</a:t>
            </a:r>
          </a:p>
          <a:p>
            <a:pPr lvl="1"/>
            <a:r>
              <a:rPr lang="nb-NO" dirty="0"/>
              <a:t>Flere pekere kan peke på samme Objekt</a:t>
            </a:r>
          </a:p>
          <a:p>
            <a:pPr lvl="1"/>
            <a:r>
              <a:rPr lang="nb-NO" noProof="0" dirty="0"/>
              <a:t>Variabler av primitive typer er ikke pekere</a:t>
            </a:r>
          </a:p>
          <a:p>
            <a:r>
              <a:rPr lang="nb-NO" noProof="0" dirty="0"/>
              <a:t>Statiske metoder bruker ikke variablene i et objekt, men tilhører klassen</a:t>
            </a:r>
          </a:p>
          <a:p>
            <a:pPr marL="0" indent="0">
              <a:buNone/>
            </a:pPr>
            <a:endParaRPr lang="nb-NO" noProof="0" dirty="0"/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D8474171-A3FC-41F2-A0FC-3187F656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30.01.2022</a:t>
            </a:fld>
            <a:endParaRPr lang="nb-NO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BDA12B38-9FF4-40F7-A966-F0E5BD87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AE2C188C-7CFC-4531-B348-B7DFD4FB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225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0A42D1-AE89-4354-9FD2-B44D55F9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Objekt terminologi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C3DDF2EB-13F5-41D7-A847-70EA062C1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noProof="0" dirty="0"/>
              <a:t>Type </a:t>
            </a:r>
          </a:p>
          <a:p>
            <a:pPr lvl="1"/>
            <a:r>
              <a:rPr lang="nb-NO" noProof="0" dirty="0"/>
              <a:t>hvilken klasse ble brukt til å lage objektet</a:t>
            </a:r>
          </a:p>
          <a:p>
            <a:r>
              <a:rPr lang="nb-NO" dirty="0" err="1"/>
              <a:t>Behavior</a:t>
            </a:r>
            <a:endParaRPr lang="nb-NO" dirty="0"/>
          </a:p>
          <a:p>
            <a:pPr lvl="1"/>
            <a:r>
              <a:rPr lang="nb-NO" dirty="0"/>
              <a:t>Hvilke metoder kan brukes på Objektet </a:t>
            </a:r>
            <a:br>
              <a:rPr lang="nb-NO" dirty="0"/>
            </a:br>
            <a:r>
              <a:rPr lang="nb-NO" dirty="0"/>
              <a:t>og hva gjør disse metodene?</a:t>
            </a:r>
          </a:p>
          <a:p>
            <a:r>
              <a:rPr lang="nb-NO" noProof="0" dirty="0"/>
              <a:t>Identity</a:t>
            </a:r>
          </a:p>
          <a:p>
            <a:pPr lvl="1"/>
            <a:r>
              <a:rPr lang="nb-NO" noProof="0" dirty="0"/>
              <a:t>Hvilket objekt er det? (Minneadresse)</a:t>
            </a:r>
          </a:p>
          <a:p>
            <a:r>
              <a:rPr lang="nb-NO" noProof="0" dirty="0"/>
              <a:t>State</a:t>
            </a:r>
          </a:p>
          <a:p>
            <a:pPr lvl="1"/>
            <a:r>
              <a:rPr lang="nb-NO" dirty="0"/>
              <a:t>Hvilke data lagrer Objektet akkurat nå</a:t>
            </a:r>
            <a:endParaRPr lang="nb-NO" noProof="0" dirty="0"/>
          </a:p>
          <a:p>
            <a:endParaRPr lang="nb-NO" noProof="0" dirty="0"/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D8474171-A3FC-41F2-A0FC-3187F656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30.01.2022</a:t>
            </a:fld>
            <a:endParaRPr lang="nb-NO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BDA12B38-9FF4-40F7-A966-F0E5BD87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AE2C188C-7CFC-4531-B348-B7DFD4FB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73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4C3CB-BF72-431F-88D1-0A4A048A4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72FE4-D438-4932-9EB6-53B341C01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La oss implementere en enkel klasse Book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90D98-7754-478C-8374-D3A2652C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30.01.2022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C4C50-2B51-4C9C-BB20-36367FA68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6DC89-EFCA-4826-A181-521B320D7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712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981F17-E690-4606-8928-4B9EACA4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Objektorientert programmering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D96E0B69-FB1B-4105-9B1A-003C38965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31.01.2022</a:t>
            </a:fld>
            <a:endParaRPr lang="nb-NO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720C5E4C-E881-429C-B2A7-65BD4B7E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35D0AE30-3483-452B-8BB6-B81A16F9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1760" y="5578409"/>
            <a:ext cx="516303" cy="157236"/>
          </a:xfrm>
        </p:spPr>
        <p:txBody>
          <a:bodyPr/>
          <a:lstStyle/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6</a:t>
            </a:fld>
            <a:endParaRPr lang="nb-NO" dirty="0"/>
          </a:p>
        </p:txBody>
      </p:sp>
      <p:grpSp>
        <p:nvGrpSpPr>
          <p:cNvPr id="7" name="Group 22">
            <a:extLst>
              <a:ext uri="{FF2B5EF4-FFF2-40B4-BE49-F238E27FC236}">
                <a16:creationId xmlns:a16="http://schemas.microsoft.com/office/drawing/2014/main" id="{4266A4EE-A895-427C-893B-FEE8AB4C9636}"/>
              </a:ext>
            </a:extLst>
          </p:cNvPr>
          <p:cNvGrpSpPr/>
          <p:nvPr/>
        </p:nvGrpSpPr>
        <p:grpSpPr>
          <a:xfrm>
            <a:off x="2078900" y="3633493"/>
            <a:ext cx="5229842" cy="761380"/>
            <a:chOff x="0" y="3845670"/>
            <a:chExt cx="7597483" cy="1209219"/>
          </a:xfrm>
        </p:grpSpPr>
        <p:grpSp>
          <p:nvGrpSpPr>
            <p:cNvPr id="8" name="Group 23">
              <a:extLst>
                <a:ext uri="{FF2B5EF4-FFF2-40B4-BE49-F238E27FC236}">
                  <a16:creationId xmlns:a16="http://schemas.microsoft.com/office/drawing/2014/main" id="{5DBB7761-46F6-4303-9FF9-8F3C9E8E6451}"/>
                </a:ext>
              </a:extLst>
            </p:cNvPr>
            <p:cNvGrpSpPr/>
            <p:nvPr/>
          </p:nvGrpSpPr>
          <p:grpSpPr>
            <a:xfrm>
              <a:off x="604609" y="3845670"/>
              <a:ext cx="6992874" cy="1209219"/>
              <a:chOff x="2063667" y="1571060"/>
              <a:chExt cx="6992874" cy="1209219"/>
            </a:xfrm>
          </p:grpSpPr>
          <p:sp>
            <p:nvSpPr>
              <p:cNvPr id="10" name="Arrow: Pentagon 25">
                <a:extLst>
                  <a:ext uri="{FF2B5EF4-FFF2-40B4-BE49-F238E27FC236}">
                    <a16:creationId xmlns:a16="http://schemas.microsoft.com/office/drawing/2014/main" id="{CA04EB01-DBC2-4152-8132-D02FB8B46817}"/>
                  </a:ext>
                </a:extLst>
              </p:cNvPr>
              <p:cNvSpPr/>
              <p:nvPr/>
            </p:nvSpPr>
            <p:spPr>
              <a:xfrm rot="10800000">
                <a:off x="2063667" y="1571060"/>
                <a:ext cx="6992874" cy="1209216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Arrow: Pentagon 4">
                <a:extLst>
                  <a:ext uri="{FF2B5EF4-FFF2-40B4-BE49-F238E27FC236}">
                    <a16:creationId xmlns:a16="http://schemas.microsoft.com/office/drawing/2014/main" id="{5CE59006-9DB6-4EB8-AC01-F1090DCE1746}"/>
                  </a:ext>
                </a:extLst>
              </p:cNvPr>
              <p:cNvSpPr txBox="1"/>
              <p:nvPr/>
            </p:nvSpPr>
            <p:spPr>
              <a:xfrm>
                <a:off x="2737574" y="1571063"/>
                <a:ext cx="6242531" cy="12092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99923" tIns="65723" rIns="122682" bIns="65723" numCol="1" spcCol="1270" anchor="t" anchorCtr="0">
                <a:noAutofit/>
              </a:bodyPr>
              <a:lstStyle/>
              <a:p>
                <a:pPr defTabSz="7667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25" dirty="0"/>
                  <a:t>Encapsulation</a:t>
                </a:r>
              </a:p>
              <a:p>
                <a:pPr marL="128588" lvl="1" indent="-128588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nb-NO" sz="1350" dirty="0"/>
                  <a:t>Skjul detaljer, koden blir lettere å bruke/tryggere</a:t>
                </a:r>
              </a:p>
            </p:txBody>
          </p:sp>
        </p:grp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55C6A998-1132-42E9-B2C9-40395B6D747B}"/>
                </a:ext>
              </a:extLst>
            </p:cNvPr>
            <p:cNvSpPr/>
            <p:nvPr/>
          </p:nvSpPr>
          <p:spPr>
            <a:xfrm>
              <a:off x="0" y="3845670"/>
              <a:ext cx="1209216" cy="1209216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2" name="Group 27">
            <a:extLst>
              <a:ext uri="{FF2B5EF4-FFF2-40B4-BE49-F238E27FC236}">
                <a16:creationId xmlns:a16="http://schemas.microsoft.com/office/drawing/2014/main" id="{A1585BA9-E716-4965-A28A-E1F5A5F848AF}"/>
              </a:ext>
            </a:extLst>
          </p:cNvPr>
          <p:cNvGrpSpPr/>
          <p:nvPr/>
        </p:nvGrpSpPr>
        <p:grpSpPr>
          <a:xfrm>
            <a:off x="1403648" y="4453459"/>
            <a:ext cx="5916917" cy="930282"/>
            <a:chOff x="3258740" y="5423123"/>
            <a:chExt cx="8576872" cy="1434877"/>
          </a:xfrm>
        </p:grpSpPr>
        <p:grpSp>
          <p:nvGrpSpPr>
            <p:cNvPr id="13" name="Group 28">
              <a:extLst>
                <a:ext uri="{FF2B5EF4-FFF2-40B4-BE49-F238E27FC236}">
                  <a16:creationId xmlns:a16="http://schemas.microsoft.com/office/drawing/2014/main" id="{AD3B5988-FD33-468F-9D5A-5C5572F46ED9}"/>
                </a:ext>
              </a:extLst>
            </p:cNvPr>
            <p:cNvGrpSpPr/>
            <p:nvPr/>
          </p:nvGrpSpPr>
          <p:grpSpPr>
            <a:xfrm>
              <a:off x="4842738" y="5423124"/>
              <a:ext cx="6992874" cy="1434876"/>
              <a:chOff x="2424261" y="1793990"/>
              <a:chExt cx="6992874" cy="1434876"/>
            </a:xfrm>
          </p:grpSpPr>
          <p:sp>
            <p:nvSpPr>
              <p:cNvPr id="15" name="Arrow: Pentagon 30">
                <a:extLst>
                  <a:ext uri="{FF2B5EF4-FFF2-40B4-BE49-F238E27FC236}">
                    <a16:creationId xmlns:a16="http://schemas.microsoft.com/office/drawing/2014/main" id="{EEE114CF-6F8C-4BAB-A535-343FFBFE12A9}"/>
                  </a:ext>
                </a:extLst>
              </p:cNvPr>
              <p:cNvSpPr/>
              <p:nvPr/>
            </p:nvSpPr>
            <p:spPr>
              <a:xfrm rot="10800000">
                <a:off x="2424261" y="1793990"/>
                <a:ext cx="6992874" cy="1434876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Arrow: Pentagon 4">
                <a:extLst>
                  <a:ext uri="{FF2B5EF4-FFF2-40B4-BE49-F238E27FC236}">
                    <a16:creationId xmlns:a16="http://schemas.microsoft.com/office/drawing/2014/main" id="{514181C5-BB5D-4742-BA6F-A1E8601BCC6B}"/>
                  </a:ext>
                </a:extLst>
              </p:cNvPr>
              <p:cNvSpPr txBox="1"/>
              <p:nvPr/>
            </p:nvSpPr>
            <p:spPr>
              <a:xfrm>
                <a:off x="3090380" y="1793990"/>
                <a:ext cx="6242531" cy="14348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74556" tIns="80010" rIns="149352" bIns="80010" numCol="1" spcCol="1270" anchor="t" anchorCtr="0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25" dirty="0"/>
                  <a:t>Arv/polymorphism</a:t>
                </a:r>
              </a:p>
              <a:p>
                <a:pPr marL="171450" lvl="1" indent="-171450" defTabSz="733425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350" dirty="0"/>
                  <a:t>Arv - </a:t>
                </a:r>
                <a:r>
                  <a:rPr lang="en-US" sz="1350" dirty="0" err="1"/>
                  <a:t>Gjenbruk</a:t>
                </a:r>
                <a:r>
                  <a:rPr lang="en-US" sz="1350" dirty="0"/>
                  <a:t> av </a:t>
                </a:r>
                <a:r>
                  <a:rPr lang="en-US" sz="1350" dirty="0" err="1"/>
                  <a:t>klasser</a:t>
                </a:r>
                <a:endParaRPr lang="en-US" sz="1350" dirty="0"/>
              </a:p>
              <a:p>
                <a:pPr marL="171450" lvl="1" indent="-171450" defTabSz="733425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350" dirty="0"/>
                  <a:t>Polymorphism – </a:t>
                </a:r>
                <a:r>
                  <a:rPr lang="en-US" sz="1350" dirty="0" err="1"/>
                  <a:t>metoder</a:t>
                </a:r>
                <a:r>
                  <a:rPr lang="en-US" sz="1350" dirty="0"/>
                  <a:t> </a:t>
                </a:r>
                <a:r>
                  <a:rPr lang="en-US" sz="1350" dirty="0" err="1"/>
                  <a:t>virker</a:t>
                </a:r>
                <a:r>
                  <a:rPr lang="en-US" sz="1350" dirty="0"/>
                  <a:t> </a:t>
                </a:r>
                <a:r>
                  <a:rPr lang="en-US" sz="1350" dirty="0" err="1"/>
                  <a:t>på</a:t>
                </a:r>
                <a:r>
                  <a:rPr lang="en-US" sz="1350" dirty="0"/>
                  <a:t> </a:t>
                </a:r>
                <a:r>
                  <a:rPr lang="en-US" sz="1350" dirty="0" err="1"/>
                  <a:t>flere</a:t>
                </a:r>
                <a:r>
                  <a:rPr lang="en-US" sz="1350" dirty="0"/>
                  <a:t> </a:t>
                </a:r>
                <a:r>
                  <a:rPr lang="en-US" sz="1350" dirty="0" err="1"/>
                  <a:t>typer</a:t>
                </a:r>
                <a:endParaRPr lang="en-US" sz="1350" dirty="0"/>
              </a:p>
            </p:txBody>
          </p:sp>
        </p:grpSp>
        <p:sp>
          <p:nvSpPr>
            <p:cNvPr id="14" name="Oval 29">
              <a:extLst>
                <a:ext uri="{FF2B5EF4-FFF2-40B4-BE49-F238E27FC236}">
                  <a16:creationId xmlns:a16="http://schemas.microsoft.com/office/drawing/2014/main" id="{D68B76B6-E437-4EA0-A4F5-96901F2FBC4F}"/>
                </a:ext>
              </a:extLst>
            </p:cNvPr>
            <p:cNvSpPr/>
            <p:nvPr/>
          </p:nvSpPr>
          <p:spPr>
            <a:xfrm>
              <a:off x="3258740" y="5423123"/>
              <a:ext cx="2050898" cy="1334379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 l="-5242" t="15972" r="-5242" b="15972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8" name="Group 33">
            <a:extLst>
              <a:ext uri="{FF2B5EF4-FFF2-40B4-BE49-F238E27FC236}">
                <a16:creationId xmlns:a16="http://schemas.microsoft.com/office/drawing/2014/main" id="{0767A587-236D-4FC2-89B0-9A0AC6F25DF0}"/>
              </a:ext>
            </a:extLst>
          </p:cNvPr>
          <p:cNvGrpSpPr/>
          <p:nvPr/>
        </p:nvGrpSpPr>
        <p:grpSpPr>
          <a:xfrm>
            <a:off x="2510641" y="2756407"/>
            <a:ext cx="4798102" cy="761377"/>
            <a:chOff x="2228263" y="0"/>
            <a:chExt cx="6992874" cy="1867601"/>
          </a:xfrm>
        </p:grpSpPr>
        <p:sp>
          <p:nvSpPr>
            <p:cNvPr id="20" name="Arrow: Pentagon 35">
              <a:extLst>
                <a:ext uri="{FF2B5EF4-FFF2-40B4-BE49-F238E27FC236}">
                  <a16:creationId xmlns:a16="http://schemas.microsoft.com/office/drawing/2014/main" id="{B10FBF5B-69DC-4850-9ABF-908A792E5344}"/>
                </a:ext>
              </a:extLst>
            </p:cNvPr>
            <p:cNvSpPr/>
            <p:nvPr/>
          </p:nvSpPr>
          <p:spPr>
            <a:xfrm rot="10800000">
              <a:off x="2228263" y="0"/>
              <a:ext cx="6992874" cy="186760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rrow: Pentagon 4">
              <a:extLst>
                <a:ext uri="{FF2B5EF4-FFF2-40B4-BE49-F238E27FC236}">
                  <a16:creationId xmlns:a16="http://schemas.microsoft.com/office/drawing/2014/main" id="{D8169B75-ED3B-46FE-BB65-9C898C388424}"/>
                </a:ext>
              </a:extLst>
            </p:cNvPr>
            <p:cNvSpPr txBox="1"/>
            <p:nvPr/>
          </p:nvSpPr>
          <p:spPr>
            <a:xfrm rot="21600000">
              <a:off x="2695163" y="0"/>
              <a:ext cx="6525974" cy="1867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17670" tIns="114300" rIns="213360" bIns="114300" numCol="1" spcCol="1270" anchor="t" anchorCtr="0">
              <a:noAutofit/>
            </a:bodyPr>
            <a:lstStyle/>
            <a:p>
              <a:pPr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25" dirty="0"/>
                <a:t>Modularity</a:t>
              </a:r>
            </a:p>
            <a:p>
              <a:pPr marL="214313" lvl="1" indent="-214313" defTabSz="10334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1350" dirty="0"/>
                <a:t>Lag kode som er byggeklosser</a:t>
              </a:r>
            </a:p>
          </p:txBody>
        </p:sp>
      </p:grpSp>
      <p:grpSp>
        <p:nvGrpSpPr>
          <p:cNvPr id="23" name="Group 33">
            <a:extLst>
              <a:ext uri="{FF2B5EF4-FFF2-40B4-BE49-F238E27FC236}">
                <a16:creationId xmlns:a16="http://schemas.microsoft.com/office/drawing/2014/main" id="{385F02BF-E234-44D8-A9B4-ADA7E77FD035}"/>
              </a:ext>
            </a:extLst>
          </p:cNvPr>
          <p:cNvGrpSpPr/>
          <p:nvPr/>
        </p:nvGrpSpPr>
        <p:grpSpPr>
          <a:xfrm>
            <a:off x="2510641" y="1883795"/>
            <a:ext cx="4798102" cy="761377"/>
            <a:chOff x="2228263" y="0"/>
            <a:chExt cx="6992874" cy="1867601"/>
          </a:xfrm>
        </p:grpSpPr>
        <p:sp>
          <p:nvSpPr>
            <p:cNvPr id="25" name="Arrow: Pentagon 35">
              <a:extLst>
                <a:ext uri="{FF2B5EF4-FFF2-40B4-BE49-F238E27FC236}">
                  <a16:creationId xmlns:a16="http://schemas.microsoft.com/office/drawing/2014/main" id="{55CFDC50-B544-4078-88B8-37CF802752FC}"/>
                </a:ext>
              </a:extLst>
            </p:cNvPr>
            <p:cNvSpPr/>
            <p:nvPr/>
          </p:nvSpPr>
          <p:spPr>
            <a:xfrm rot="10800000">
              <a:off x="2228263" y="0"/>
              <a:ext cx="6992874" cy="186760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Arrow: Pentagon 4">
              <a:extLst>
                <a:ext uri="{FF2B5EF4-FFF2-40B4-BE49-F238E27FC236}">
                  <a16:creationId xmlns:a16="http://schemas.microsoft.com/office/drawing/2014/main" id="{258E0FF2-2B2D-4C07-B4F6-B8238EF19BD6}"/>
                </a:ext>
              </a:extLst>
            </p:cNvPr>
            <p:cNvSpPr txBox="1"/>
            <p:nvPr/>
          </p:nvSpPr>
          <p:spPr>
            <a:xfrm rot="21600000">
              <a:off x="2695163" y="0"/>
              <a:ext cx="6525974" cy="1867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17670" tIns="114300" rIns="213360" bIns="114300" numCol="1" spcCol="1270" anchor="t" anchorCtr="0">
              <a:noAutofit/>
            </a:bodyPr>
            <a:lstStyle/>
            <a:p>
              <a:pPr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25" dirty="0"/>
                <a:t>Abstraction</a:t>
              </a:r>
            </a:p>
            <a:p>
              <a:pPr marL="214313" lvl="1" indent="-214313" defTabSz="10334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1350" dirty="0"/>
                <a:t>Fokuser på det viktigste og gjør det enkelt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155B4F2-CED8-4E76-8CBD-CE6B912F23D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7194" y="1844795"/>
            <a:ext cx="829693" cy="8464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1E6CA4B-2BD4-4C91-BA67-135C6A82EF9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42" y="2742685"/>
            <a:ext cx="967200" cy="80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0A42D1-AE89-4354-9FD2-B44D55F9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Abstraksjon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C3DDF2EB-13F5-41D7-A847-70EA062C1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noProof="0" dirty="0"/>
              <a:t>Når man skal lage et program er det ofte begreper og objekter i virkeligheten som skal representeres som objekter i koden.</a:t>
            </a:r>
          </a:p>
          <a:p>
            <a:r>
              <a:rPr lang="nb-NO" noProof="0" dirty="0"/>
              <a:t>Vi representerer ikke alle detaljer, bare det viktigste.</a:t>
            </a:r>
          </a:p>
          <a:p>
            <a:endParaRPr lang="nb-NO" noProof="0" dirty="0"/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D8474171-A3FC-41F2-A0FC-3187F656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31.01.2022</a:t>
            </a:fld>
            <a:endParaRPr lang="nb-NO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BDA12B38-9FF4-40F7-A966-F0E5BD87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AE2C188C-7CFC-4531-B348-B7DFD4FB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DC7710-E8C7-4F14-A4D6-F95B4EC05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1" r="6991"/>
          <a:stretch/>
        </p:blipFill>
        <p:spPr bwMode="auto">
          <a:xfrm>
            <a:off x="467543" y="4365104"/>
            <a:ext cx="3600401" cy="161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Car Drawing Cliparts, Download Free Car Drawing Cliparts png images,  Free ClipArts on Clipart Library">
            <a:extLst>
              <a:ext uri="{FF2B5EF4-FFF2-40B4-BE49-F238E27FC236}">
                <a16:creationId xmlns:a16="http://schemas.microsoft.com/office/drawing/2014/main" id="{9F2761CE-B0A7-4E9E-AC82-C733AABA5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31988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676E71-C155-4710-B61F-8F1A8A01D4C1}"/>
              </a:ext>
            </a:extLst>
          </p:cNvPr>
          <p:cNvCxnSpPr>
            <a:cxnSpLocks/>
            <a:stCxn id="1026" idx="3"/>
            <a:endCxn id="1028" idx="1"/>
          </p:cNvCxnSpPr>
          <p:nvPr/>
        </p:nvCxnSpPr>
        <p:spPr>
          <a:xfrm flipV="1">
            <a:off x="4067944" y="5174951"/>
            <a:ext cx="1152128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2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0A42D1-AE89-4354-9FD2-B44D55F9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Abstraksjon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C3DDF2EB-13F5-41D7-A847-70EA062C1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noProof="0" dirty="0"/>
              <a:t>En hver klasse har et visst ansvar, å legge rett funksjonalitet til rett klasse er viktig.</a:t>
            </a:r>
          </a:p>
          <a:p>
            <a:r>
              <a:rPr lang="nb-NO" dirty="0"/>
              <a:t>Når rett funksjonalitet er i rett klasse blir systemet lett å bruke og lett å forstå</a:t>
            </a:r>
            <a:endParaRPr lang="nb-NO" noProof="0" dirty="0"/>
          </a:p>
          <a:p>
            <a:r>
              <a:rPr lang="nb-NO" noProof="0" dirty="0"/>
              <a:t>Ikke for mye detaljer, ikke for lite funksjonalitet.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D8474171-A3FC-41F2-A0FC-3187F656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30.01.2022</a:t>
            </a:fld>
            <a:endParaRPr lang="nb-NO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BDA12B38-9FF4-40F7-A966-F0E5BD87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AE2C188C-7CFC-4531-B348-B7DFD4FB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3926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duckling swimming in water&#10;&#10;Description automatically generated with low confidence">
            <a:extLst>
              <a:ext uri="{FF2B5EF4-FFF2-40B4-BE49-F238E27FC236}">
                <a16:creationId xmlns:a16="http://schemas.microsoft.com/office/drawing/2014/main" id="{EF11C90C-4EF8-4D02-B087-D12D63CC8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40" y="2905067"/>
            <a:ext cx="3315455" cy="2451659"/>
          </a:xfrm>
          <a:prstGeom prst="rect">
            <a:avLst/>
          </a:prstGeom>
        </p:spPr>
      </p:pic>
      <p:pic>
        <p:nvPicPr>
          <p:cNvPr id="13" name="Bilete 12" descr="Eit bilete som inneheld fugl, dyr, står, gås&#10;&#10;Automatisk generert skildring">
            <a:extLst>
              <a:ext uri="{FF2B5EF4-FFF2-40B4-BE49-F238E27FC236}">
                <a16:creationId xmlns:a16="http://schemas.microsoft.com/office/drawing/2014/main" id="{6EED70FC-3518-492F-AC0E-23ECE7A96B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6" y="3861048"/>
            <a:ext cx="2792840" cy="209568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7E3E970-48B9-4424-B8E6-D56E99E66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Abstraksjon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CF1E6BF6-A111-4ED2-91F2-A46BD1367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31.01.2022</a:t>
            </a:fld>
            <a:endParaRPr lang="nb-NO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E44FE7C1-8538-4980-9B28-1CEBBE22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C4F5F202-3CFF-409D-A332-7B0618B5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9</a:t>
            </a:fld>
            <a:endParaRPr lang="nb-NO" dirty="0"/>
          </a:p>
        </p:txBody>
      </p:sp>
      <p:pic>
        <p:nvPicPr>
          <p:cNvPr id="8" name="Bilete 7">
            <a:extLst>
              <a:ext uri="{FF2B5EF4-FFF2-40B4-BE49-F238E27FC236}">
                <a16:creationId xmlns:a16="http://schemas.microsoft.com/office/drawing/2014/main" id="{85FAA272-BCDE-4753-88CF-CEDC82396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595" y="1811358"/>
            <a:ext cx="2050988" cy="1557300"/>
          </a:xfrm>
          <a:prstGeom prst="rect">
            <a:avLst/>
          </a:prstGeom>
        </p:spPr>
      </p:pic>
      <p:pic>
        <p:nvPicPr>
          <p:cNvPr id="9" name="Bilete 8">
            <a:extLst>
              <a:ext uri="{FF2B5EF4-FFF2-40B4-BE49-F238E27FC236}">
                <a16:creationId xmlns:a16="http://schemas.microsoft.com/office/drawing/2014/main" id="{EE027BB8-85B7-4E34-99EE-2E85AEF9D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2705" y="5096854"/>
            <a:ext cx="2155275" cy="1431150"/>
          </a:xfrm>
          <a:prstGeom prst="rect">
            <a:avLst/>
          </a:prstGeom>
        </p:spPr>
      </p:pic>
      <p:pic>
        <p:nvPicPr>
          <p:cNvPr id="10" name="Bilete 9">
            <a:extLst>
              <a:ext uri="{FF2B5EF4-FFF2-40B4-BE49-F238E27FC236}">
                <a16:creationId xmlns:a16="http://schemas.microsoft.com/office/drawing/2014/main" id="{AFB04D9B-B0A6-4139-A927-8B609DC41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0451" y="1889658"/>
            <a:ext cx="1477406" cy="1479000"/>
          </a:xfrm>
          <a:prstGeom prst="rect">
            <a:avLst/>
          </a:prstGeom>
        </p:spPr>
      </p:pic>
      <p:pic>
        <p:nvPicPr>
          <p:cNvPr id="11" name="Bilete 10">
            <a:extLst>
              <a:ext uri="{FF2B5EF4-FFF2-40B4-BE49-F238E27FC236}">
                <a16:creationId xmlns:a16="http://schemas.microsoft.com/office/drawing/2014/main" id="{3D847F2E-17AA-43EB-A6E1-7206CA5136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094" y="4725144"/>
            <a:ext cx="1216688" cy="1435500"/>
          </a:xfrm>
          <a:prstGeom prst="rect">
            <a:avLst/>
          </a:prstGeom>
        </p:spPr>
      </p:pic>
      <p:pic>
        <p:nvPicPr>
          <p:cNvPr id="15" name="Bilete 14" descr="Eit bilete som inneheld gras, fugl, utandørs, dyr&#10;&#10;Automatisk generert skildring">
            <a:extLst>
              <a:ext uri="{FF2B5EF4-FFF2-40B4-BE49-F238E27FC236}">
                <a16:creationId xmlns:a16="http://schemas.microsoft.com/office/drawing/2014/main" id="{CD5B96C5-59DC-4972-A28F-7C88C9E92F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464" y="1823120"/>
            <a:ext cx="1856955" cy="112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59212"/>
      </p:ext>
    </p:extLst>
  </p:cSld>
  <p:clrMapOvr>
    <a:masterClrMapping/>
  </p:clrMapOvr>
</p:sld>
</file>

<file path=ppt/theme/theme1.xml><?xml version="1.0" encoding="utf-8"?>
<a:theme xmlns:a="http://schemas.openxmlformats.org/drawingml/2006/main" name="UiB_norsk_rød-gen">
  <a:themeElements>
    <a:clrScheme name="UiB fargepalett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UiB Maler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4250FD77894D44B07E47508B1B8A9E" ma:contentTypeVersion="5" ma:contentTypeDescription="Create a new document." ma:contentTypeScope="" ma:versionID="97e67335e98c34b0de1576a89e72b09d">
  <xsd:schema xmlns:xsd="http://www.w3.org/2001/XMLSchema" xmlns:xs="http://www.w3.org/2001/XMLSchema" xmlns:p="http://schemas.microsoft.com/office/2006/metadata/properties" xmlns:ns2="4ecc5153-5460-4a74-abe5-8ae4312f890b" targetNamespace="http://schemas.microsoft.com/office/2006/metadata/properties" ma:root="true" ma:fieldsID="267407f84e0979191c49642b52e54add" ns2:_="">
    <xsd:import namespace="4ecc5153-5460-4a74-abe5-8ae4312f89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cc5153-5460-4a74-abe5-8ae4312f89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F6083B-AFB5-4DE5-A5F3-73BA65AB9C8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D046839-B398-41AF-A7BD-4DC52AFA74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F71D75-39ED-4C82-B9B6-B9C34C759B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cc5153-5460-4a74-abe5-8ae4312f89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UiB_norsk_rød-gen.potx</Template>
  <TotalTime>15836</TotalTime>
  <Words>929</Words>
  <Application>Microsoft Office PowerPoint</Application>
  <PresentationFormat>On-screen Show (4:3)</PresentationFormat>
  <Paragraphs>189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Myriad Pro</vt:lpstr>
      <vt:lpstr>Times New Roman</vt:lpstr>
      <vt:lpstr>UiB_norsk_rød-gen</vt:lpstr>
      <vt:lpstr>Forelesning 6</vt:lpstr>
      <vt:lpstr>Hva har vi lært om Objekter</vt:lpstr>
      <vt:lpstr>Hva har vi lært om Objekter</vt:lpstr>
      <vt:lpstr>Objekt terminologi</vt:lpstr>
      <vt:lpstr>Eksempel</vt:lpstr>
      <vt:lpstr>Objektorientert programmering</vt:lpstr>
      <vt:lpstr>Abstraksjon</vt:lpstr>
      <vt:lpstr>Abstraksjon</vt:lpstr>
      <vt:lpstr>Abstraksjon</vt:lpstr>
      <vt:lpstr>Sitat – duck-typing</vt:lpstr>
      <vt:lpstr>Modularity</vt:lpstr>
      <vt:lpstr>Objekt klassen</vt:lpstr>
      <vt:lpstr>Java minne</vt:lpstr>
      <vt:lpstr>Primitive variables</vt:lpstr>
      <vt:lpstr>Primitive variables</vt:lpstr>
      <vt:lpstr>Java Garbage Collection</vt:lpstr>
      <vt:lpstr>La oss implementere Bibliotek</vt:lpstr>
      <vt:lpstr>== operator i Java</vt:lpstr>
      <vt:lpstr>equals() method</vt:lpstr>
      <vt:lpstr>Java lagrer andre steder også</vt:lpstr>
      <vt:lpstr>PowerPoint Presentation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Martin Vatshelle</cp:lastModifiedBy>
  <cp:revision>658</cp:revision>
  <dcterms:created xsi:type="dcterms:W3CDTF">2015-10-30T09:38:42Z</dcterms:created>
  <dcterms:modified xsi:type="dcterms:W3CDTF">2022-01-31T09:26:44Z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1667500</vt:r8>
  </property>
  <property fmtid="{D5CDD505-2E9C-101B-9397-08002B2CF9AE}" pid="3" name="ContentTypeId">
    <vt:lpwstr>0x010100B04250FD77894D44B07E47508B1B8A9E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