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316" r:id="rId3"/>
    <p:sldId id="289" r:id="rId4"/>
    <p:sldId id="318" r:id="rId5"/>
    <p:sldId id="285" r:id="rId6"/>
    <p:sldId id="279" r:id="rId7"/>
    <p:sldId id="317" r:id="rId8"/>
    <p:sldId id="291" r:id="rId9"/>
    <p:sldId id="292" r:id="rId10"/>
    <p:sldId id="293" r:id="rId11"/>
    <p:sldId id="294" r:id="rId12"/>
    <p:sldId id="299" r:id="rId13"/>
    <p:sldId id="312" r:id="rId14"/>
    <p:sldId id="321" r:id="rId15"/>
    <p:sldId id="320" r:id="rId16"/>
    <p:sldId id="322" r:id="rId17"/>
    <p:sldId id="319" r:id="rId18"/>
    <p:sldId id="290" r:id="rId19"/>
    <p:sldId id="309" r:id="rId20"/>
    <p:sldId id="323" r:id="rId21"/>
    <p:sldId id="313" r:id="rId22"/>
    <p:sldId id="282" r:id="rId23"/>
    <p:sldId id="288" r:id="rId24"/>
    <p:sldId id="295" r:id="rId25"/>
    <p:sldId id="300" r:id="rId26"/>
    <p:sldId id="301" r:id="rId27"/>
    <p:sldId id="302" r:id="rId28"/>
    <p:sldId id="306" r:id="rId29"/>
    <p:sldId id="307" r:id="rId30"/>
    <p:sldId id="308" r:id="rId31"/>
    <p:sldId id="311" r:id="rId3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316"/>
            <p14:sldId id="289"/>
            <p14:sldId id="318"/>
            <p14:sldId id="285"/>
            <p14:sldId id="279"/>
            <p14:sldId id="317"/>
            <p14:sldId id="291"/>
            <p14:sldId id="292"/>
            <p14:sldId id="293"/>
            <p14:sldId id="294"/>
            <p14:sldId id="299"/>
            <p14:sldId id="312"/>
            <p14:sldId id="321"/>
            <p14:sldId id="320"/>
            <p14:sldId id="322"/>
            <p14:sldId id="319"/>
            <p14:sldId id="290"/>
            <p14:sldId id="309"/>
            <p14:sldId id="323"/>
            <p14:sldId id="313"/>
            <p14:sldId id="282"/>
            <p14:sldId id="288"/>
            <p14:sldId id="295"/>
            <p14:sldId id="300"/>
            <p14:sldId id="301"/>
            <p14:sldId id="302"/>
            <p14:sldId id="306"/>
            <p14:sldId id="307"/>
            <p14:sldId id="308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E46"/>
    <a:srgbClr val="EC7715"/>
    <a:srgbClr val="EC6915"/>
    <a:srgbClr val="F39E5F"/>
    <a:srgbClr val="FF7F1D"/>
    <a:srgbClr val="E54F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4E5ED-D30A-47CA-8354-6032C2B0B76D}" v="4" dt="2022-01-17T10:02:39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31" autoAdjust="0"/>
  </p:normalViewPr>
  <p:slideViewPr>
    <p:cSldViewPr>
      <p:cViewPr varScale="1">
        <p:scale>
          <a:sx n="138" d="100"/>
          <a:sy n="138" d="100"/>
        </p:scale>
        <p:origin x="2352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Vatshelle" userId="941186de-bec2-4a75-b34d-0c914549b80e" providerId="ADAL" clId="{179B2D93-0464-4FF2-BBF2-EAD073534F8E}"/>
    <pc:docChg chg="undo redo custSel addSld delSld modSld sldOrd modSection">
      <pc:chgData name="Martin Vatshelle" userId="941186de-bec2-4a75-b34d-0c914549b80e" providerId="ADAL" clId="{179B2D93-0464-4FF2-BBF2-EAD073534F8E}" dt="2021-01-19T10:57:35.723" v="2178" actId="20577"/>
      <pc:docMkLst>
        <pc:docMk/>
      </pc:docMkLst>
      <pc:sldChg chg="modSp mod">
        <pc:chgData name="Martin Vatshelle" userId="941186de-bec2-4a75-b34d-0c914549b80e" providerId="ADAL" clId="{179B2D93-0464-4FF2-BBF2-EAD073534F8E}" dt="2021-01-18T21:46:51.042" v="1889" actId="20577"/>
        <pc:sldMkLst>
          <pc:docMk/>
          <pc:sldMk cId="274618497" sldId="263"/>
        </pc:sldMkLst>
        <pc:spChg chg="mod">
          <ac:chgData name="Martin Vatshelle" userId="941186de-bec2-4a75-b34d-0c914549b80e" providerId="ADAL" clId="{179B2D93-0464-4FF2-BBF2-EAD073534F8E}" dt="2021-01-18T21:46:51.042" v="1889" actId="20577"/>
          <ac:spMkLst>
            <pc:docMk/>
            <pc:sldMk cId="274618497" sldId="263"/>
            <ac:spMk id="18" creationId="{00000000-0000-0000-0000-000000000000}"/>
          </ac:spMkLst>
        </pc:spChg>
      </pc:sldChg>
      <pc:sldChg chg="modSp mod">
        <pc:chgData name="Martin Vatshelle" userId="941186de-bec2-4a75-b34d-0c914549b80e" providerId="ADAL" clId="{179B2D93-0464-4FF2-BBF2-EAD073534F8E}" dt="2021-01-18T07:34:19.608" v="344" actId="20577"/>
        <pc:sldMkLst>
          <pc:docMk/>
          <pc:sldMk cId="2957426928" sldId="279"/>
        </pc:sldMkLst>
        <pc:spChg chg="mod">
          <ac:chgData name="Martin Vatshelle" userId="941186de-bec2-4a75-b34d-0c914549b80e" providerId="ADAL" clId="{179B2D93-0464-4FF2-BBF2-EAD073534F8E}" dt="2021-01-18T07:34:19.608" v="344" actId="20577"/>
          <ac:spMkLst>
            <pc:docMk/>
            <pc:sldMk cId="2957426928" sldId="279"/>
            <ac:spMk id="7" creationId="{00000000-0000-0000-0000-000000000000}"/>
          </ac:spMkLst>
        </pc:spChg>
      </pc:sldChg>
      <pc:sldChg chg="del">
        <pc:chgData name="Martin Vatshelle" userId="941186de-bec2-4a75-b34d-0c914549b80e" providerId="ADAL" clId="{179B2D93-0464-4FF2-BBF2-EAD073534F8E}" dt="2021-01-18T10:03:41.865" v="1110" actId="47"/>
        <pc:sldMkLst>
          <pc:docMk/>
          <pc:sldMk cId="2492253196" sldId="280"/>
        </pc:sldMkLst>
      </pc:sldChg>
      <pc:sldChg chg="modSp mod ord">
        <pc:chgData name="Martin Vatshelle" userId="941186de-bec2-4a75-b34d-0c914549b80e" providerId="ADAL" clId="{179B2D93-0464-4FF2-BBF2-EAD073534F8E}" dt="2021-01-18T13:01:27.672" v="1608" actId="20577"/>
        <pc:sldMkLst>
          <pc:docMk/>
          <pc:sldMk cId="3041406907" sldId="281"/>
        </pc:sldMkLst>
        <pc:spChg chg="mod">
          <ac:chgData name="Martin Vatshelle" userId="941186de-bec2-4a75-b34d-0c914549b80e" providerId="ADAL" clId="{179B2D93-0464-4FF2-BBF2-EAD073534F8E}" dt="2021-01-18T10:03:27.494" v="1108" actId="20577"/>
          <ac:spMkLst>
            <pc:docMk/>
            <pc:sldMk cId="3041406907" sldId="281"/>
            <ac:spMk id="6" creationId="{00000000-0000-0000-0000-000000000000}"/>
          </ac:spMkLst>
        </pc:spChg>
        <pc:spChg chg="mod">
          <ac:chgData name="Martin Vatshelle" userId="941186de-bec2-4a75-b34d-0c914549b80e" providerId="ADAL" clId="{179B2D93-0464-4FF2-BBF2-EAD073534F8E}" dt="2021-01-18T13:01:27.672" v="1608" actId="20577"/>
          <ac:spMkLst>
            <pc:docMk/>
            <pc:sldMk cId="3041406907" sldId="281"/>
            <ac:spMk id="7" creationId="{00000000-0000-0000-0000-000000000000}"/>
          </ac:spMkLst>
        </pc:spChg>
      </pc:sldChg>
      <pc:sldChg chg="modSp mod ord">
        <pc:chgData name="Martin Vatshelle" userId="941186de-bec2-4a75-b34d-0c914549b80e" providerId="ADAL" clId="{179B2D93-0464-4FF2-BBF2-EAD073534F8E}" dt="2021-01-19T10:54:48.660" v="1957" actId="20577"/>
        <pc:sldMkLst>
          <pc:docMk/>
          <pc:sldMk cId="4107856016" sldId="282"/>
        </pc:sldMkLst>
        <pc:spChg chg="mod">
          <ac:chgData name="Martin Vatshelle" userId="941186de-bec2-4a75-b34d-0c914549b80e" providerId="ADAL" clId="{179B2D93-0464-4FF2-BBF2-EAD073534F8E}" dt="2021-01-19T10:54:48.660" v="1957" actId="20577"/>
          <ac:spMkLst>
            <pc:docMk/>
            <pc:sldMk cId="4107856016" sldId="282"/>
            <ac:spMk id="3" creationId="{94F5CBA3-9832-4B52-A616-D7F1BC056955}"/>
          </ac:spMkLst>
        </pc:spChg>
      </pc:sldChg>
      <pc:sldChg chg="addSp delSp modSp mod">
        <pc:chgData name="Martin Vatshelle" userId="941186de-bec2-4a75-b34d-0c914549b80e" providerId="ADAL" clId="{179B2D93-0464-4FF2-BBF2-EAD073534F8E}" dt="2021-01-18T07:21:58.721" v="99" actId="15"/>
        <pc:sldMkLst>
          <pc:docMk/>
          <pc:sldMk cId="4132457905" sldId="285"/>
        </pc:sldMkLst>
        <pc:spChg chg="mod">
          <ac:chgData name="Martin Vatshelle" userId="941186de-bec2-4a75-b34d-0c914549b80e" providerId="ADAL" clId="{179B2D93-0464-4FF2-BBF2-EAD073534F8E}" dt="2021-01-18T07:21:58.721" v="99" actId="15"/>
          <ac:spMkLst>
            <pc:docMk/>
            <pc:sldMk cId="4132457905" sldId="285"/>
            <ac:spMk id="3" creationId="{7153B1CE-BEBA-4469-BFE7-FDA6EBBAD03C}"/>
          </ac:spMkLst>
        </pc:spChg>
        <pc:picChg chg="add mod">
          <ac:chgData name="Martin Vatshelle" userId="941186de-bec2-4a75-b34d-0c914549b80e" providerId="ADAL" clId="{179B2D93-0464-4FF2-BBF2-EAD073534F8E}" dt="2021-01-13T17:48:29.869" v="50" actId="1076"/>
          <ac:picMkLst>
            <pc:docMk/>
            <pc:sldMk cId="4132457905" sldId="285"/>
            <ac:picMk id="8" creationId="{FA956C2C-7040-4B7D-BEB4-7EC5E0C0841D}"/>
          </ac:picMkLst>
        </pc:picChg>
        <pc:picChg chg="add mod">
          <ac:chgData name="Martin Vatshelle" userId="941186de-bec2-4a75-b34d-0c914549b80e" providerId="ADAL" clId="{179B2D93-0464-4FF2-BBF2-EAD073534F8E}" dt="2021-01-13T17:49:34.261" v="58" actId="1076"/>
          <ac:picMkLst>
            <pc:docMk/>
            <pc:sldMk cId="4132457905" sldId="285"/>
            <ac:picMk id="10" creationId="{674819D9-7244-41BF-B43E-84A1B5AC7515}"/>
          </ac:picMkLst>
        </pc:picChg>
        <pc:picChg chg="mod">
          <ac:chgData name="Martin Vatshelle" userId="941186de-bec2-4a75-b34d-0c914549b80e" providerId="ADAL" clId="{179B2D93-0464-4FF2-BBF2-EAD073534F8E}" dt="2021-01-13T17:48:32.509" v="51" actId="1076"/>
          <ac:picMkLst>
            <pc:docMk/>
            <pc:sldMk cId="4132457905" sldId="285"/>
            <ac:picMk id="1026" creationId="{8BA71088-D832-4FE8-84C6-3A7038AF9AD5}"/>
          </ac:picMkLst>
        </pc:picChg>
        <pc:picChg chg="del">
          <ac:chgData name="Martin Vatshelle" userId="941186de-bec2-4a75-b34d-0c914549b80e" providerId="ADAL" clId="{179B2D93-0464-4FF2-BBF2-EAD073534F8E}" dt="2021-01-13T17:47:00.523" v="4" actId="478"/>
          <ac:picMkLst>
            <pc:docMk/>
            <pc:sldMk cId="4132457905" sldId="285"/>
            <ac:picMk id="1028" creationId="{00DE7172-B03C-43DA-AE9A-2BE37DDDC222}"/>
          </ac:picMkLst>
        </pc:picChg>
      </pc:sldChg>
      <pc:sldChg chg="modSp mod ord">
        <pc:chgData name="Martin Vatshelle" userId="941186de-bec2-4a75-b34d-0c914549b80e" providerId="ADAL" clId="{179B2D93-0464-4FF2-BBF2-EAD073534F8E}" dt="2021-01-18T10:19:00.851" v="1197" actId="20577"/>
        <pc:sldMkLst>
          <pc:docMk/>
          <pc:sldMk cId="1804320004" sldId="288"/>
        </pc:sldMkLst>
        <pc:spChg chg="mod">
          <ac:chgData name="Martin Vatshelle" userId="941186de-bec2-4a75-b34d-0c914549b80e" providerId="ADAL" clId="{179B2D93-0464-4FF2-BBF2-EAD073534F8E}" dt="2021-01-18T10:19:00.851" v="1197" actId="20577"/>
          <ac:spMkLst>
            <pc:docMk/>
            <pc:sldMk cId="1804320004" sldId="288"/>
            <ac:spMk id="3" creationId="{CA08410D-0923-4ADC-82C0-AFB03604418D}"/>
          </ac:spMkLst>
        </pc:spChg>
      </pc:sldChg>
      <pc:sldChg chg="modSp mod">
        <pc:chgData name="Martin Vatshelle" userId="941186de-bec2-4a75-b34d-0c914549b80e" providerId="ADAL" clId="{179B2D93-0464-4FF2-BBF2-EAD073534F8E}" dt="2021-01-18T10:16:55.610" v="1193" actId="20577"/>
        <pc:sldMkLst>
          <pc:docMk/>
          <pc:sldMk cId="3822922906" sldId="290"/>
        </pc:sldMkLst>
        <pc:spChg chg="mod">
          <ac:chgData name="Martin Vatshelle" userId="941186de-bec2-4a75-b34d-0c914549b80e" providerId="ADAL" clId="{179B2D93-0464-4FF2-BBF2-EAD073534F8E}" dt="2021-01-18T10:16:55.610" v="1193" actId="20577"/>
          <ac:spMkLst>
            <pc:docMk/>
            <pc:sldMk cId="3822922906" sldId="290"/>
            <ac:spMk id="3" creationId="{CA08410D-0923-4ADC-82C0-AFB03604418D}"/>
          </ac:spMkLst>
        </pc:spChg>
      </pc:sldChg>
      <pc:sldChg chg="modSp mod ord">
        <pc:chgData name="Martin Vatshelle" userId="941186de-bec2-4a75-b34d-0c914549b80e" providerId="ADAL" clId="{179B2D93-0464-4FF2-BBF2-EAD073534F8E}" dt="2021-01-18T13:30:08.001" v="1615" actId="14826"/>
        <pc:sldMkLst>
          <pc:docMk/>
          <pc:sldMk cId="2848491161" sldId="295"/>
        </pc:sldMkLst>
        <pc:picChg chg="mod">
          <ac:chgData name="Martin Vatshelle" userId="941186de-bec2-4a75-b34d-0c914549b80e" providerId="ADAL" clId="{179B2D93-0464-4FF2-BBF2-EAD073534F8E}" dt="2021-01-18T13:30:08.001" v="1615" actId="14826"/>
          <ac:picMkLst>
            <pc:docMk/>
            <pc:sldMk cId="2848491161" sldId="295"/>
            <ac:picMk id="11" creationId="{33A0A890-A32F-4A22-8020-63F7F8E0D9B5}"/>
          </ac:picMkLst>
        </pc:picChg>
      </pc:sldChg>
      <pc:sldChg chg="modSp mod ord">
        <pc:chgData name="Martin Vatshelle" userId="941186de-bec2-4a75-b34d-0c914549b80e" providerId="ADAL" clId="{179B2D93-0464-4FF2-BBF2-EAD073534F8E}" dt="2021-01-18T21:49:01.598" v="1920" actId="20577"/>
        <pc:sldMkLst>
          <pc:docMk/>
          <pc:sldMk cId="2800205990" sldId="298"/>
        </pc:sldMkLst>
        <pc:spChg chg="mod">
          <ac:chgData name="Martin Vatshelle" userId="941186de-bec2-4a75-b34d-0c914549b80e" providerId="ADAL" clId="{179B2D93-0464-4FF2-BBF2-EAD073534F8E}" dt="2021-01-18T21:49:01.598" v="1920" actId="20577"/>
          <ac:spMkLst>
            <pc:docMk/>
            <pc:sldMk cId="2800205990" sldId="298"/>
            <ac:spMk id="3" creationId="{94F5CBA3-9832-4B52-A616-D7F1BC056955}"/>
          </ac:spMkLst>
        </pc:spChg>
      </pc:sldChg>
      <pc:sldChg chg="ord">
        <pc:chgData name="Martin Vatshelle" userId="941186de-bec2-4a75-b34d-0c914549b80e" providerId="ADAL" clId="{179B2D93-0464-4FF2-BBF2-EAD073534F8E}" dt="2021-01-18T13:15:43.833" v="1614"/>
        <pc:sldMkLst>
          <pc:docMk/>
          <pc:sldMk cId="1087021407" sldId="299"/>
        </pc:sldMkLst>
      </pc:sldChg>
      <pc:sldChg chg="modSp mod">
        <pc:chgData name="Martin Vatshelle" userId="941186de-bec2-4a75-b34d-0c914549b80e" providerId="ADAL" clId="{179B2D93-0464-4FF2-BBF2-EAD073534F8E}" dt="2021-01-18T14:06:35.255" v="1861" actId="20577"/>
        <pc:sldMkLst>
          <pc:docMk/>
          <pc:sldMk cId="2573684009" sldId="300"/>
        </pc:sldMkLst>
        <pc:spChg chg="mod">
          <ac:chgData name="Martin Vatshelle" userId="941186de-bec2-4a75-b34d-0c914549b80e" providerId="ADAL" clId="{179B2D93-0464-4FF2-BBF2-EAD073534F8E}" dt="2021-01-18T14:06:35.255" v="1861" actId="20577"/>
          <ac:spMkLst>
            <pc:docMk/>
            <pc:sldMk cId="2573684009" sldId="300"/>
            <ac:spMk id="3" creationId="{94F5CBA3-9832-4B52-A616-D7F1BC056955}"/>
          </ac:spMkLst>
        </pc:spChg>
      </pc:sldChg>
      <pc:sldChg chg="modSp mod">
        <pc:chgData name="Martin Vatshelle" userId="941186de-bec2-4a75-b34d-0c914549b80e" providerId="ADAL" clId="{179B2D93-0464-4FF2-BBF2-EAD073534F8E}" dt="2021-01-18T14:09:14.158" v="1887" actId="20577"/>
        <pc:sldMkLst>
          <pc:docMk/>
          <pc:sldMk cId="1088591311" sldId="301"/>
        </pc:sldMkLst>
        <pc:spChg chg="mod">
          <ac:chgData name="Martin Vatshelle" userId="941186de-bec2-4a75-b34d-0c914549b80e" providerId="ADAL" clId="{179B2D93-0464-4FF2-BBF2-EAD073534F8E}" dt="2021-01-18T14:09:14.158" v="1887" actId="20577"/>
          <ac:spMkLst>
            <pc:docMk/>
            <pc:sldMk cId="1088591311" sldId="301"/>
            <ac:spMk id="3" creationId="{94F5CBA3-9832-4B52-A616-D7F1BC056955}"/>
          </ac:spMkLst>
        </pc:spChg>
      </pc:sldChg>
      <pc:sldChg chg="delSp mod">
        <pc:chgData name="Martin Vatshelle" userId="941186de-bec2-4a75-b34d-0c914549b80e" providerId="ADAL" clId="{179B2D93-0464-4FF2-BBF2-EAD073534F8E}" dt="2021-01-18T14:01:45.805" v="1616" actId="478"/>
        <pc:sldMkLst>
          <pc:docMk/>
          <pc:sldMk cId="3215392601" sldId="303"/>
        </pc:sldMkLst>
        <pc:picChg chg="del">
          <ac:chgData name="Martin Vatshelle" userId="941186de-bec2-4a75-b34d-0c914549b80e" providerId="ADAL" clId="{179B2D93-0464-4FF2-BBF2-EAD073534F8E}" dt="2021-01-18T14:01:45.805" v="1616" actId="478"/>
          <ac:picMkLst>
            <pc:docMk/>
            <pc:sldMk cId="3215392601" sldId="303"/>
            <ac:picMk id="7" creationId="{825E6945-AF93-4AEC-8A04-2B9158155925}"/>
          </ac:picMkLst>
        </pc:picChg>
      </pc:sldChg>
      <pc:sldChg chg="modSp new mod">
        <pc:chgData name="Martin Vatshelle" userId="941186de-bec2-4a75-b34d-0c914549b80e" providerId="ADAL" clId="{179B2D93-0464-4FF2-BBF2-EAD073534F8E}" dt="2021-01-18T09:41:27.939" v="653" actId="20577"/>
        <pc:sldMkLst>
          <pc:docMk/>
          <pc:sldMk cId="1049032724" sldId="312"/>
        </pc:sldMkLst>
        <pc:spChg chg="mod">
          <ac:chgData name="Martin Vatshelle" userId="941186de-bec2-4a75-b34d-0c914549b80e" providerId="ADAL" clId="{179B2D93-0464-4FF2-BBF2-EAD073534F8E}" dt="2021-01-18T09:25:59.869" v="551" actId="20577"/>
          <ac:spMkLst>
            <pc:docMk/>
            <pc:sldMk cId="1049032724" sldId="312"/>
            <ac:spMk id="2" creationId="{C305571A-2EAB-411B-A619-6AE1413AB5DC}"/>
          </ac:spMkLst>
        </pc:spChg>
        <pc:spChg chg="mod">
          <ac:chgData name="Martin Vatshelle" userId="941186de-bec2-4a75-b34d-0c914549b80e" providerId="ADAL" clId="{179B2D93-0464-4FF2-BBF2-EAD073534F8E}" dt="2021-01-18T09:41:27.939" v="653" actId="20577"/>
          <ac:spMkLst>
            <pc:docMk/>
            <pc:sldMk cId="1049032724" sldId="312"/>
            <ac:spMk id="3" creationId="{609FEA08-C6D6-4172-B18E-A0EAA267844D}"/>
          </ac:spMkLst>
        </pc:spChg>
      </pc:sldChg>
      <pc:sldChg chg="modSp new mod">
        <pc:chgData name="Martin Vatshelle" userId="941186de-bec2-4a75-b34d-0c914549b80e" providerId="ADAL" clId="{179B2D93-0464-4FF2-BBF2-EAD073534F8E}" dt="2021-01-18T09:48:35.027" v="1083" actId="20577"/>
        <pc:sldMkLst>
          <pc:docMk/>
          <pc:sldMk cId="2397804435" sldId="313"/>
        </pc:sldMkLst>
        <pc:spChg chg="mod">
          <ac:chgData name="Martin Vatshelle" userId="941186de-bec2-4a75-b34d-0c914549b80e" providerId="ADAL" clId="{179B2D93-0464-4FF2-BBF2-EAD073534F8E}" dt="2021-01-18T09:42:43.125" v="685" actId="20577"/>
          <ac:spMkLst>
            <pc:docMk/>
            <pc:sldMk cId="2397804435" sldId="313"/>
            <ac:spMk id="2" creationId="{E42C040C-4998-456C-9A86-6D7D0869D28D}"/>
          </ac:spMkLst>
        </pc:spChg>
        <pc:spChg chg="mod">
          <ac:chgData name="Martin Vatshelle" userId="941186de-bec2-4a75-b34d-0c914549b80e" providerId="ADAL" clId="{179B2D93-0464-4FF2-BBF2-EAD073534F8E}" dt="2021-01-18T09:48:35.027" v="1083" actId="20577"/>
          <ac:spMkLst>
            <pc:docMk/>
            <pc:sldMk cId="2397804435" sldId="313"/>
            <ac:spMk id="3" creationId="{4F179111-4EA1-4BB9-A7AF-6120E27AADCD}"/>
          </ac:spMkLst>
        </pc:spChg>
      </pc:sldChg>
      <pc:sldChg chg="modSp new mod">
        <pc:chgData name="Martin Vatshelle" userId="941186de-bec2-4a75-b34d-0c914549b80e" providerId="ADAL" clId="{179B2D93-0464-4FF2-BBF2-EAD073534F8E}" dt="2021-01-19T10:57:35.723" v="2178" actId="20577"/>
        <pc:sldMkLst>
          <pc:docMk/>
          <pc:sldMk cId="3624586659" sldId="314"/>
        </pc:sldMkLst>
        <pc:spChg chg="mod">
          <ac:chgData name="Martin Vatshelle" userId="941186de-bec2-4a75-b34d-0c914549b80e" providerId="ADAL" clId="{179B2D93-0464-4FF2-BBF2-EAD073534F8E}" dt="2021-01-19T10:55:30.009" v="1989" actId="20577"/>
          <ac:spMkLst>
            <pc:docMk/>
            <pc:sldMk cId="3624586659" sldId="314"/>
            <ac:spMk id="2" creationId="{5FED3925-4341-4765-8D55-D3D4705A8B0C}"/>
          </ac:spMkLst>
        </pc:spChg>
        <pc:spChg chg="mod">
          <ac:chgData name="Martin Vatshelle" userId="941186de-bec2-4a75-b34d-0c914549b80e" providerId="ADAL" clId="{179B2D93-0464-4FF2-BBF2-EAD073534F8E}" dt="2021-01-19T10:57:35.723" v="2178" actId="20577"/>
          <ac:spMkLst>
            <pc:docMk/>
            <pc:sldMk cId="3624586659" sldId="314"/>
            <ac:spMk id="3" creationId="{82386A5C-07CA-4334-897C-B0C12B277CE0}"/>
          </ac:spMkLst>
        </pc:spChg>
      </pc:sldChg>
    </pc:docChg>
  </pc:docChgLst>
  <pc:docChgLst>
    <pc:chgData name="Martin Vatshelle" userId="941186de-bec2-4a75-b34d-0c914549b80e" providerId="ADAL" clId="{1224E5ED-D30A-47CA-8354-6032C2B0B76D}"/>
    <pc:docChg chg="undo custSel addSld delSld modSld sldOrd modSection">
      <pc:chgData name="Martin Vatshelle" userId="941186de-bec2-4a75-b34d-0c914549b80e" providerId="ADAL" clId="{1224E5ED-D30A-47CA-8354-6032C2B0B76D}" dt="2022-01-17T10:57:48.188" v="3121" actId="20577"/>
      <pc:docMkLst>
        <pc:docMk/>
      </pc:docMkLst>
      <pc:sldChg chg="modSp mod">
        <pc:chgData name="Martin Vatshelle" userId="941186de-bec2-4a75-b34d-0c914549b80e" providerId="ADAL" clId="{1224E5ED-D30A-47CA-8354-6032C2B0B76D}" dt="2022-01-17T10:57:48.188" v="3121" actId="20577"/>
        <pc:sldMkLst>
          <pc:docMk/>
          <pc:sldMk cId="274618497" sldId="263"/>
        </pc:sldMkLst>
        <pc:spChg chg="mod">
          <ac:chgData name="Martin Vatshelle" userId="941186de-bec2-4a75-b34d-0c914549b80e" providerId="ADAL" clId="{1224E5ED-D30A-47CA-8354-6032C2B0B76D}" dt="2022-01-17T10:57:48.188" v="3121" actId="20577"/>
          <ac:spMkLst>
            <pc:docMk/>
            <pc:sldMk cId="274618497" sldId="263"/>
            <ac:spMk id="18" creationId="{00000000-0000-0000-0000-000000000000}"/>
          </ac:spMkLst>
        </pc:spChg>
      </pc:sldChg>
      <pc:sldChg chg="modSp mod">
        <pc:chgData name="Martin Vatshelle" userId="941186de-bec2-4a75-b34d-0c914549b80e" providerId="ADAL" clId="{1224E5ED-D30A-47CA-8354-6032C2B0B76D}" dt="2022-01-17T09:48:06.701" v="1891" actId="20577"/>
        <pc:sldMkLst>
          <pc:docMk/>
          <pc:sldMk cId="2957426928" sldId="279"/>
        </pc:sldMkLst>
        <pc:spChg chg="mod">
          <ac:chgData name="Martin Vatshelle" userId="941186de-bec2-4a75-b34d-0c914549b80e" providerId="ADAL" clId="{1224E5ED-D30A-47CA-8354-6032C2B0B76D}" dt="2022-01-17T09:48:06.701" v="1891" actId="20577"/>
          <ac:spMkLst>
            <pc:docMk/>
            <pc:sldMk cId="2957426928" sldId="279"/>
            <ac:spMk id="7" creationId="{00000000-0000-0000-0000-000000000000}"/>
          </ac:spMkLst>
        </pc:spChg>
      </pc:sldChg>
      <pc:sldChg chg="del">
        <pc:chgData name="Martin Vatshelle" userId="941186de-bec2-4a75-b34d-0c914549b80e" providerId="ADAL" clId="{1224E5ED-D30A-47CA-8354-6032C2B0B76D}" dt="2022-01-17T10:50:57.776" v="3054" actId="47"/>
        <pc:sldMkLst>
          <pc:docMk/>
          <pc:sldMk cId="3041406907" sldId="281"/>
        </pc:sldMkLst>
      </pc:sldChg>
      <pc:sldChg chg="modSp mod">
        <pc:chgData name="Martin Vatshelle" userId="941186de-bec2-4a75-b34d-0c914549b80e" providerId="ADAL" clId="{1224E5ED-D30A-47CA-8354-6032C2B0B76D}" dt="2022-01-17T10:54:52.586" v="3118" actId="20577"/>
        <pc:sldMkLst>
          <pc:docMk/>
          <pc:sldMk cId="4107856016" sldId="282"/>
        </pc:sldMkLst>
        <pc:spChg chg="mod">
          <ac:chgData name="Martin Vatshelle" userId="941186de-bec2-4a75-b34d-0c914549b80e" providerId="ADAL" clId="{1224E5ED-D30A-47CA-8354-6032C2B0B76D}" dt="2022-01-17T10:54:52.586" v="3118" actId="20577"/>
          <ac:spMkLst>
            <pc:docMk/>
            <pc:sldMk cId="4107856016" sldId="282"/>
            <ac:spMk id="3" creationId="{94F5CBA3-9832-4B52-A616-D7F1BC056955}"/>
          </ac:spMkLst>
        </pc:spChg>
      </pc:sldChg>
      <pc:sldChg chg="addSp delSp modSp mod">
        <pc:chgData name="Martin Vatshelle" userId="941186de-bec2-4a75-b34d-0c914549b80e" providerId="ADAL" clId="{1224E5ED-D30A-47CA-8354-6032C2B0B76D}" dt="2022-01-17T09:38:08.690" v="1855" actId="27636"/>
        <pc:sldMkLst>
          <pc:docMk/>
          <pc:sldMk cId="4132457905" sldId="285"/>
        </pc:sldMkLst>
        <pc:spChg chg="mod">
          <ac:chgData name="Martin Vatshelle" userId="941186de-bec2-4a75-b34d-0c914549b80e" providerId="ADAL" clId="{1224E5ED-D30A-47CA-8354-6032C2B0B76D}" dt="2022-01-17T09:38:08.690" v="1855" actId="27636"/>
          <ac:spMkLst>
            <pc:docMk/>
            <pc:sldMk cId="4132457905" sldId="285"/>
            <ac:spMk id="3" creationId="{7153B1CE-BEBA-4469-BFE7-FDA6EBBAD03C}"/>
          </ac:spMkLst>
        </pc:spChg>
        <pc:picChg chg="mod">
          <ac:chgData name="Martin Vatshelle" userId="941186de-bec2-4a75-b34d-0c914549b80e" providerId="ADAL" clId="{1224E5ED-D30A-47CA-8354-6032C2B0B76D}" dt="2022-01-10T12:13:29.032" v="1" actId="14826"/>
          <ac:picMkLst>
            <pc:docMk/>
            <pc:sldMk cId="4132457905" sldId="285"/>
            <ac:picMk id="10" creationId="{674819D9-7244-41BF-B43E-84A1B5AC7515}"/>
          </ac:picMkLst>
        </pc:picChg>
        <pc:picChg chg="add del mod">
          <ac:chgData name="Martin Vatshelle" userId="941186de-bec2-4a75-b34d-0c914549b80e" providerId="ADAL" clId="{1224E5ED-D30A-47CA-8354-6032C2B0B76D}" dt="2022-01-10T12:13:31.561" v="2" actId="478"/>
          <ac:picMkLst>
            <pc:docMk/>
            <pc:sldMk cId="4132457905" sldId="285"/>
            <ac:picMk id="11" creationId="{A8A4051A-17CA-4B5C-906E-03628E768BCE}"/>
          </ac:picMkLst>
        </pc:picChg>
      </pc:sldChg>
      <pc:sldChg chg="modSp mod">
        <pc:chgData name="Martin Vatshelle" userId="941186de-bec2-4a75-b34d-0c914549b80e" providerId="ADAL" clId="{1224E5ED-D30A-47CA-8354-6032C2B0B76D}" dt="2022-01-17T10:49:45.396" v="3050" actId="20577"/>
        <pc:sldMkLst>
          <pc:docMk/>
          <pc:sldMk cId="1804320004" sldId="288"/>
        </pc:sldMkLst>
        <pc:spChg chg="mod">
          <ac:chgData name="Martin Vatshelle" userId="941186de-bec2-4a75-b34d-0c914549b80e" providerId="ADAL" clId="{1224E5ED-D30A-47CA-8354-6032C2B0B76D}" dt="2022-01-17T10:48:43.368" v="2998" actId="20577"/>
          <ac:spMkLst>
            <pc:docMk/>
            <pc:sldMk cId="1804320004" sldId="288"/>
            <ac:spMk id="2" creationId="{4A59600B-836D-41BA-9646-5A9DD4B244A2}"/>
          </ac:spMkLst>
        </pc:spChg>
        <pc:spChg chg="mod">
          <ac:chgData name="Martin Vatshelle" userId="941186de-bec2-4a75-b34d-0c914549b80e" providerId="ADAL" clId="{1224E5ED-D30A-47CA-8354-6032C2B0B76D}" dt="2022-01-17T10:49:45.396" v="3050" actId="20577"/>
          <ac:spMkLst>
            <pc:docMk/>
            <pc:sldMk cId="1804320004" sldId="288"/>
            <ac:spMk id="3" creationId="{CA08410D-0923-4ADC-82C0-AFB03604418D}"/>
          </ac:spMkLst>
        </pc:spChg>
      </pc:sldChg>
      <pc:sldChg chg="modSp mod">
        <pc:chgData name="Martin Vatshelle" userId="941186de-bec2-4a75-b34d-0c914549b80e" providerId="ADAL" clId="{1224E5ED-D30A-47CA-8354-6032C2B0B76D}" dt="2022-01-11T09:34:14.983" v="1011" actId="20577"/>
        <pc:sldMkLst>
          <pc:docMk/>
          <pc:sldMk cId="767694339" sldId="289"/>
        </pc:sldMkLst>
        <pc:spChg chg="mod">
          <ac:chgData name="Martin Vatshelle" userId="941186de-bec2-4a75-b34d-0c914549b80e" providerId="ADAL" clId="{1224E5ED-D30A-47CA-8354-6032C2B0B76D}" dt="2022-01-11T09:34:14.983" v="1011" actId="20577"/>
          <ac:spMkLst>
            <pc:docMk/>
            <pc:sldMk cId="767694339" sldId="289"/>
            <ac:spMk id="3" creationId="{10D1785D-CB5B-41A2-847B-AA6B9C296A5C}"/>
          </ac:spMkLst>
        </pc:spChg>
      </pc:sldChg>
      <pc:sldChg chg="modSp mod ord">
        <pc:chgData name="Martin Vatshelle" userId="941186de-bec2-4a75-b34d-0c914549b80e" providerId="ADAL" clId="{1224E5ED-D30A-47CA-8354-6032C2B0B76D}" dt="2022-01-17T10:43:32.565" v="2958" actId="20577"/>
        <pc:sldMkLst>
          <pc:docMk/>
          <pc:sldMk cId="3822922906" sldId="290"/>
        </pc:sldMkLst>
        <pc:spChg chg="mod">
          <ac:chgData name="Martin Vatshelle" userId="941186de-bec2-4a75-b34d-0c914549b80e" providerId="ADAL" clId="{1224E5ED-D30A-47CA-8354-6032C2B0B76D}" dt="2022-01-17T10:43:32.565" v="2958" actId="20577"/>
          <ac:spMkLst>
            <pc:docMk/>
            <pc:sldMk cId="3822922906" sldId="290"/>
            <ac:spMk id="3" creationId="{CA08410D-0923-4ADC-82C0-AFB03604418D}"/>
          </ac:spMkLst>
        </pc:spChg>
      </pc:sldChg>
      <pc:sldChg chg="ord">
        <pc:chgData name="Martin Vatshelle" userId="941186de-bec2-4a75-b34d-0c914549b80e" providerId="ADAL" clId="{1224E5ED-D30A-47CA-8354-6032C2B0B76D}" dt="2022-01-10T12:51:02.551" v="619"/>
        <pc:sldMkLst>
          <pc:docMk/>
          <pc:sldMk cId="2922122021" sldId="291"/>
        </pc:sldMkLst>
      </pc:sldChg>
      <pc:sldChg chg="ord">
        <pc:chgData name="Martin Vatshelle" userId="941186de-bec2-4a75-b34d-0c914549b80e" providerId="ADAL" clId="{1224E5ED-D30A-47CA-8354-6032C2B0B76D}" dt="2022-01-10T12:51:02.551" v="619"/>
        <pc:sldMkLst>
          <pc:docMk/>
          <pc:sldMk cId="2744481342" sldId="292"/>
        </pc:sldMkLst>
      </pc:sldChg>
      <pc:sldChg chg="modSp mod ord">
        <pc:chgData name="Martin Vatshelle" userId="941186de-bec2-4a75-b34d-0c914549b80e" providerId="ADAL" clId="{1224E5ED-D30A-47CA-8354-6032C2B0B76D}" dt="2022-01-11T09:51:10.826" v="1254" actId="20577"/>
        <pc:sldMkLst>
          <pc:docMk/>
          <pc:sldMk cId="2970371721" sldId="293"/>
        </pc:sldMkLst>
        <pc:spChg chg="mod">
          <ac:chgData name="Martin Vatshelle" userId="941186de-bec2-4a75-b34d-0c914549b80e" providerId="ADAL" clId="{1224E5ED-D30A-47CA-8354-6032C2B0B76D}" dt="2022-01-11T09:51:10.826" v="1254" actId="20577"/>
          <ac:spMkLst>
            <pc:docMk/>
            <pc:sldMk cId="2970371721" sldId="293"/>
            <ac:spMk id="11" creationId="{E5F9BAA1-7580-4524-9FD5-D80725BC5549}"/>
          </ac:spMkLst>
        </pc:spChg>
      </pc:sldChg>
      <pc:sldChg chg="ord">
        <pc:chgData name="Martin Vatshelle" userId="941186de-bec2-4a75-b34d-0c914549b80e" providerId="ADAL" clId="{1224E5ED-D30A-47CA-8354-6032C2B0B76D}" dt="2022-01-10T12:51:02.551" v="619"/>
        <pc:sldMkLst>
          <pc:docMk/>
          <pc:sldMk cId="788535668" sldId="294"/>
        </pc:sldMkLst>
      </pc:sldChg>
      <pc:sldChg chg="del">
        <pc:chgData name="Martin Vatshelle" userId="941186de-bec2-4a75-b34d-0c914549b80e" providerId="ADAL" clId="{1224E5ED-D30A-47CA-8354-6032C2B0B76D}" dt="2022-01-17T10:50:41.400" v="3052" actId="47"/>
        <pc:sldMkLst>
          <pc:docMk/>
          <pc:sldMk cId="1056871359" sldId="296"/>
        </pc:sldMkLst>
      </pc:sldChg>
      <pc:sldChg chg="del">
        <pc:chgData name="Martin Vatshelle" userId="941186de-bec2-4a75-b34d-0c914549b80e" providerId="ADAL" clId="{1224E5ED-D30A-47CA-8354-6032C2B0B76D}" dt="2022-01-17T10:34:55.809" v="2388" actId="47"/>
        <pc:sldMkLst>
          <pc:docMk/>
          <pc:sldMk cId="2800205990" sldId="298"/>
        </pc:sldMkLst>
      </pc:sldChg>
      <pc:sldChg chg="ord">
        <pc:chgData name="Martin Vatshelle" userId="941186de-bec2-4a75-b34d-0c914549b80e" providerId="ADAL" clId="{1224E5ED-D30A-47CA-8354-6032C2B0B76D}" dt="2022-01-10T12:51:02.551" v="619"/>
        <pc:sldMkLst>
          <pc:docMk/>
          <pc:sldMk cId="1087021407" sldId="299"/>
        </pc:sldMkLst>
      </pc:sldChg>
      <pc:sldChg chg="modSp mod">
        <pc:chgData name="Martin Vatshelle" userId="941186de-bec2-4a75-b34d-0c914549b80e" providerId="ADAL" clId="{1224E5ED-D30A-47CA-8354-6032C2B0B76D}" dt="2022-01-17T10:51:24.910" v="3062" actId="313"/>
        <pc:sldMkLst>
          <pc:docMk/>
          <pc:sldMk cId="2573684009" sldId="300"/>
        </pc:sldMkLst>
        <pc:spChg chg="mod">
          <ac:chgData name="Martin Vatshelle" userId="941186de-bec2-4a75-b34d-0c914549b80e" providerId="ADAL" clId="{1224E5ED-D30A-47CA-8354-6032C2B0B76D}" dt="2022-01-17T10:51:24.910" v="3062" actId="313"/>
          <ac:spMkLst>
            <pc:docMk/>
            <pc:sldMk cId="2573684009" sldId="300"/>
            <ac:spMk id="3" creationId="{94F5CBA3-9832-4B52-A616-D7F1BC056955}"/>
          </ac:spMkLst>
        </pc:spChg>
      </pc:sldChg>
      <pc:sldChg chg="modSp mod">
        <pc:chgData name="Martin Vatshelle" userId="941186de-bec2-4a75-b34d-0c914549b80e" providerId="ADAL" clId="{1224E5ED-D30A-47CA-8354-6032C2B0B76D}" dt="2022-01-17T10:51:39.001" v="3063" actId="20577"/>
        <pc:sldMkLst>
          <pc:docMk/>
          <pc:sldMk cId="1088591311" sldId="301"/>
        </pc:sldMkLst>
        <pc:spChg chg="mod">
          <ac:chgData name="Martin Vatshelle" userId="941186de-bec2-4a75-b34d-0c914549b80e" providerId="ADAL" clId="{1224E5ED-D30A-47CA-8354-6032C2B0B76D}" dt="2022-01-17T10:51:39.001" v="3063" actId="20577"/>
          <ac:spMkLst>
            <pc:docMk/>
            <pc:sldMk cId="1088591311" sldId="301"/>
            <ac:spMk id="3" creationId="{94F5CBA3-9832-4B52-A616-D7F1BC056955}"/>
          </ac:spMkLst>
        </pc:spChg>
      </pc:sldChg>
      <pc:sldChg chg="del">
        <pc:chgData name="Martin Vatshelle" userId="941186de-bec2-4a75-b34d-0c914549b80e" providerId="ADAL" clId="{1224E5ED-D30A-47CA-8354-6032C2B0B76D}" dt="2022-01-17T10:50:45.151" v="3053" actId="47"/>
        <pc:sldMkLst>
          <pc:docMk/>
          <pc:sldMk cId="3215392601" sldId="303"/>
        </pc:sldMkLst>
      </pc:sldChg>
      <pc:sldChg chg="del">
        <pc:chgData name="Martin Vatshelle" userId="941186de-bec2-4a75-b34d-0c914549b80e" providerId="ADAL" clId="{1224E5ED-D30A-47CA-8354-6032C2B0B76D}" dt="2022-01-17T10:52:10.302" v="3065" actId="47"/>
        <pc:sldMkLst>
          <pc:docMk/>
          <pc:sldMk cId="3586488774" sldId="304"/>
        </pc:sldMkLst>
      </pc:sldChg>
      <pc:sldChg chg="del">
        <pc:chgData name="Martin Vatshelle" userId="941186de-bec2-4a75-b34d-0c914549b80e" providerId="ADAL" clId="{1224E5ED-D30A-47CA-8354-6032C2B0B76D}" dt="2022-01-17T10:52:04.495" v="3064" actId="47"/>
        <pc:sldMkLst>
          <pc:docMk/>
          <pc:sldMk cId="356283627" sldId="305"/>
        </pc:sldMkLst>
      </pc:sldChg>
      <pc:sldChg chg="modSp mod">
        <pc:chgData name="Martin Vatshelle" userId="941186de-bec2-4a75-b34d-0c914549b80e" providerId="ADAL" clId="{1224E5ED-D30A-47CA-8354-6032C2B0B76D}" dt="2022-01-17T10:53:10.003" v="3111" actId="20577"/>
        <pc:sldMkLst>
          <pc:docMk/>
          <pc:sldMk cId="3513321239" sldId="307"/>
        </pc:sldMkLst>
        <pc:spChg chg="mod">
          <ac:chgData name="Martin Vatshelle" userId="941186de-bec2-4a75-b34d-0c914549b80e" providerId="ADAL" clId="{1224E5ED-D30A-47CA-8354-6032C2B0B76D}" dt="2022-01-17T10:53:10.003" v="3111" actId="20577"/>
          <ac:spMkLst>
            <pc:docMk/>
            <pc:sldMk cId="3513321239" sldId="307"/>
            <ac:spMk id="3" creationId="{94F5CBA3-9832-4B52-A616-D7F1BC056955}"/>
          </ac:spMkLst>
        </pc:spChg>
      </pc:sldChg>
      <pc:sldChg chg="ord">
        <pc:chgData name="Martin Vatshelle" userId="941186de-bec2-4a75-b34d-0c914549b80e" providerId="ADAL" clId="{1224E5ED-D30A-47CA-8354-6032C2B0B76D}" dt="2022-01-17T10:35:08.072" v="2392"/>
        <pc:sldMkLst>
          <pc:docMk/>
          <pc:sldMk cId="1663156459" sldId="309"/>
        </pc:sldMkLst>
      </pc:sldChg>
      <pc:sldChg chg="modSp mod">
        <pc:chgData name="Martin Vatshelle" userId="941186de-bec2-4a75-b34d-0c914549b80e" providerId="ADAL" clId="{1224E5ED-D30A-47CA-8354-6032C2B0B76D}" dt="2022-01-17T09:30:50.911" v="1553" actId="20577"/>
        <pc:sldMkLst>
          <pc:docMk/>
          <pc:sldMk cId="1049032724" sldId="312"/>
        </pc:sldMkLst>
        <pc:spChg chg="mod">
          <ac:chgData name="Martin Vatshelle" userId="941186de-bec2-4a75-b34d-0c914549b80e" providerId="ADAL" clId="{1224E5ED-D30A-47CA-8354-6032C2B0B76D}" dt="2022-01-14T09:10:15.761" v="1429" actId="20577"/>
          <ac:spMkLst>
            <pc:docMk/>
            <pc:sldMk cId="1049032724" sldId="312"/>
            <ac:spMk id="2" creationId="{C305571A-2EAB-411B-A619-6AE1413AB5DC}"/>
          </ac:spMkLst>
        </pc:spChg>
        <pc:spChg chg="mod">
          <ac:chgData name="Martin Vatshelle" userId="941186de-bec2-4a75-b34d-0c914549b80e" providerId="ADAL" clId="{1224E5ED-D30A-47CA-8354-6032C2B0B76D}" dt="2022-01-17T09:30:50.911" v="1553" actId="20577"/>
          <ac:spMkLst>
            <pc:docMk/>
            <pc:sldMk cId="1049032724" sldId="312"/>
            <ac:spMk id="3" creationId="{609FEA08-C6D6-4172-B18E-A0EAA267844D}"/>
          </ac:spMkLst>
        </pc:spChg>
      </pc:sldChg>
      <pc:sldChg chg="modSp mod">
        <pc:chgData name="Martin Vatshelle" userId="941186de-bec2-4a75-b34d-0c914549b80e" providerId="ADAL" clId="{1224E5ED-D30A-47CA-8354-6032C2B0B76D}" dt="2022-01-17T10:45:31.562" v="2979" actId="20577"/>
        <pc:sldMkLst>
          <pc:docMk/>
          <pc:sldMk cId="2397804435" sldId="313"/>
        </pc:sldMkLst>
        <pc:spChg chg="mod">
          <ac:chgData name="Martin Vatshelle" userId="941186de-bec2-4a75-b34d-0c914549b80e" providerId="ADAL" clId="{1224E5ED-D30A-47CA-8354-6032C2B0B76D}" dt="2022-01-17T10:45:31.562" v="2979" actId="20577"/>
          <ac:spMkLst>
            <pc:docMk/>
            <pc:sldMk cId="2397804435" sldId="313"/>
            <ac:spMk id="3" creationId="{4F179111-4EA1-4BB9-A7AF-6120E27AADCD}"/>
          </ac:spMkLst>
        </pc:spChg>
      </pc:sldChg>
      <pc:sldChg chg="del">
        <pc:chgData name="Martin Vatshelle" userId="941186de-bec2-4a75-b34d-0c914549b80e" providerId="ADAL" clId="{1224E5ED-D30A-47CA-8354-6032C2B0B76D}" dt="2022-01-17T10:50:23.570" v="3051" actId="47"/>
        <pc:sldMkLst>
          <pc:docMk/>
          <pc:sldMk cId="3624586659" sldId="314"/>
        </pc:sldMkLst>
      </pc:sldChg>
      <pc:sldChg chg="modSp add del mod ord">
        <pc:chgData name="Martin Vatshelle" userId="941186de-bec2-4a75-b34d-0c914549b80e" providerId="ADAL" clId="{1224E5ED-D30A-47CA-8354-6032C2B0B76D}" dt="2022-01-10T12:23:17.358" v="378" actId="47"/>
        <pc:sldMkLst>
          <pc:docMk/>
          <pc:sldMk cId="1374238426" sldId="315"/>
        </pc:sldMkLst>
        <pc:spChg chg="mod">
          <ac:chgData name="Martin Vatshelle" userId="941186de-bec2-4a75-b34d-0c914549b80e" providerId="ADAL" clId="{1224E5ED-D30A-47CA-8354-6032C2B0B76D}" dt="2022-01-10T12:22:25.276" v="345" actId="20577"/>
          <ac:spMkLst>
            <pc:docMk/>
            <pc:sldMk cId="1374238426" sldId="315"/>
            <ac:spMk id="6" creationId="{00000000-0000-0000-0000-000000000000}"/>
          </ac:spMkLst>
        </pc:spChg>
        <pc:spChg chg="mod">
          <ac:chgData name="Martin Vatshelle" userId="941186de-bec2-4a75-b34d-0c914549b80e" providerId="ADAL" clId="{1224E5ED-D30A-47CA-8354-6032C2B0B76D}" dt="2022-01-10T12:22:53.546" v="374" actId="20577"/>
          <ac:spMkLst>
            <pc:docMk/>
            <pc:sldMk cId="1374238426" sldId="315"/>
            <ac:spMk id="7" creationId="{00000000-0000-0000-0000-000000000000}"/>
          </ac:spMkLst>
        </pc:spChg>
      </pc:sldChg>
      <pc:sldChg chg="modSp add mod ord">
        <pc:chgData name="Martin Vatshelle" userId="941186de-bec2-4a75-b34d-0c914549b80e" providerId="ADAL" clId="{1224E5ED-D30A-47CA-8354-6032C2B0B76D}" dt="2022-01-10T12:26:14.197" v="617" actId="20577"/>
        <pc:sldMkLst>
          <pc:docMk/>
          <pc:sldMk cId="4091418315" sldId="316"/>
        </pc:sldMkLst>
        <pc:spChg chg="mod">
          <ac:chgData name="Martin Vatshelle" userId="941186de-bec2-4a75-b34d-0c914549b80e" providerId="ADAL" clId="{1224E5ED-D30A-47CA-8354-6032C2B0B76D}" dt="2022-01-10T12:23:23.470" v="385" actId="20577"/>
          <ac:spMkLst>
            <pc:docMk/>
            <pc:sldMk cId="4091418315" sldId="316"/>
            <ac:spMk id="2" creationId="{C305571A-2EAB-411B-A619-6AE1413AB5DC}"/>
          </ac:spMkLst>
        </pc:spChg>
        <pc:spChg chg="mod">
          <ac:chgData name="Martin Vatshelle" userId="941186de-bec2-4a75-b34d-0c914549b80e" providerId="ADAL" clId="{1224E5ED-D30A-47CA-8354-6032C2B0B76D}" dt="2022-01-10T12:26:14.197" v="617" actId="20577"/>
          <ac:spMkLst>
            <pc:docMk/>
            <pc:sldMk cId="4091418315" sldId="316"/>
            <ac:spMk id="3" creationId="{609FEA08-C6D6-4172-B18E-A0EAA267844D}"/>
          </ac:spMkLst>
        </pc:spChg>
      </pc:sldChg>
      <pc:sldChg chg="modSp add del mod">
        <pc:chgData name="Martin Vatshelle" userId="941186de-bec2-4a75-b34d-0c914549b80e" providerId="ADAL" clId="{1224E5ED-D30A-47CA-8354-6032C2B0B76D}" dt="2022-01-10T12:51:38.537" v="642" actId="47"/>
        <pc:sldMkLst>
          <pc:docMk/>
          <pc:sldMk cId="2306898676" sldId="317"/>
        </pc:sldMkLst>
        <pc:spChg chg="mod">
          <ac:chgData name="Martin Vatshelle" userId="941186de-bec2-4a75-b34d-0c914549b80e" providerId="ADAL" clId="{1224E5ED-D30A-47CA-8354-6032C2B0B76D}" dt="2022-01-10T12:51:28.482" v="641" actId="20577"/>
          <ac:spMkLst>
            <pc:docMk/>
            <pc:sldMk cId="2306898676" sldId="317"/>
            <ac:spMk id="6" creationId="{00000000-0000-0000-0000-000000000000}"/>
          </ac:spMkLst>
        </pc:spChg>
      </pc:sldChg>
      <pc:sldChg chg="modSp add mod">
        <pc:chgData name="Martin Vatshelle" userId="941186de-bec2-4a75-b34d-0c914549b80e" providerId="ADAL" clId="{1224E5ED-D30A-47CA-8354-6032C2B0B76D}" dt="2022-01-11T09:37:07.080" v="1189" actId="20577"/>
        <pc:sldMkLst>
          <pc:docMk/>
          <pc:sldMk cId="4238308491" sldId="317"/>
        </pc:sldMkLst>
        <pc:spChg chg="mod">
          <ac:chgData name="Martin Vatshelle" userId="941186de-bec2-4a75-b34d-0c914549b80e" providerId="ADAL" clId="{1224E5ED-D30A-47CA-8354-6032C2B0B76D}" dt="2022-01-10T12:51:57.352" v="663" actId="20577"/>
          <ac:spMkLst>
            <pc:docMk/>
            <pc:sldMk cId="4238308491" sldId="317"/>
            <ac:spMk id="2" creationId="{C305571A-2EAB-411B-A619-6AE1413AB5DC}"/>
          </ac:spMkLst>
        </pc:spChg>
        <pc:spChg chg="mod">
          <ac:chgData name="Martin Vatshelle" userId="941186de-bec2-4a75-b34d-0c914549b80e" providerId="ADAL" clId="{1224E5ED-D30A-47CA-8354-6032C2B0B76D}" dt="2022-01-11T09:37:07.080" v="1189" actId="20577"/>
          <ac:spMkLst>
            <pc:docMk/>
            <pc:sldMk cId="4238308491" sldId="317"/>
            <ac:spMk id="3" creationId="{609FEA08-C6D6-4172-B18E-A0EAA267844D}"/>
          </ac:spMkLst>
        </pc:spChg>
      </pc:sldChg>
      <pc:sldChg chg="addSp delSp modSp add mod">
        <pc:chgData name="Martin Vatshelle" userId="941186de-bec2-4a75-b34d-0c914549b80e" providerId="ADAL" clId="{1224E5ED-D30A-47CA-8354-6032C2B0B76D}" dt="2022-01-11T09:33:52.620" v="1002" actId="20577"/>
        <pc:sldMkLst>
          <pc:docMk/>
          <pc:sldMk cId="964499767" sldId="318"/>
        </pc:sldMkLst>
        <pc:spChg chg="mod">
          <ac:chgData name="Martin Vatshelle" userId="941186de-bec2-4a75-b34d-0c914549b80e" providerId="ADAL" clId="{1224E5ED-D30A-47CA-8354-6032C2B0B76D}" dt="2022-01-11T09:33:52.620" v="1002" actId="20577"/>
          <ac:spMkLst>
            <pc:docMk/>
            <pc:sldMk cId="964499767" sldId="318"/>
            <ac:spMk id="3" creationId="{10D1785D-CB5B-41A2-847B-AA6B9C296A5C}"/>
          </ac:spMkLst>
        </pc:spChg>
        <pc:picChg chg="del">
          <ac:chgData name="Martin Vatshelle" userId="941186de-bec2-4a75-b34d-0c914549b80e" providerId="ADAL" clId="{1224E5ED-D30A-47CA-8354-6032C2B0B76D}" dt="2022-01-11T09:29:11.392" v="804" actId="478"/>
          <ac:picMkLst>
            <pc:docMk/>
            <pc:sldMk cId="964499767" sldId="318"/>
            <ac:picMk id="7" creationId="{ECC4543F-5926-4F94-B6D6-A46BF60A229E}"/>
          </ac:picMkLst>
        </pc:picChg>
        <pc:picChg chg="add mod">
          <ac:chgData name="Martin Vatshelle" userId="941186de-bec2-4a75-b34d-0c914549b80e" providerId="ADAL" clId="{1224E5ED-D30A-47CA-8354-6032C2B0B76D}" dt="2022-01-11T09:33:43.093" v="1000" actId="14100"/>
          <ac:picMkLst>
            <pc:docMk/>
            <pc:sldMk cId="964499767" sldId="318"/>
            <ac:picMk id="8" creationId="{53EAB828-998A-4F3D-B10E-CBFC26AF237D}"/>
          </ac:picMkLst>
        </pc:picChg>
      </pc:sldChg>
      <pc:sldChg chg="modSp add mod">
        <pc:chgData name="Martin Vatshelle" userId="941186de-bec2-4a75-b34d-0c914549b80e" providerId="ADAL" clId="{1224E5ED-D30A-47CA-8354-6032C2B0B76D}" dt="2022-01-17T10:40:53.099" v="2721" actId="20577"/>
        <pc:sldMkLst>
          <pc:docMk/>
          <pc:sldMk cId="417234739" sldId="319"/>
        </pc:sldMkLst>
        <pc:spChg chg="mod">
          <ac:chgData name="Martin Vatshelle" userId="941186de-bec2-4a75-b34d-0c914549b80e" providerId="ADAL" clId="{1224E5ED-D30A-47CA-8354-6032C2B0B76D}" dt="2022-01-17T10:34:14.437" v="2385" actId="20577"/>
          <ac:spMkLst>
            <pc:docMk/>
            <pc:sldMk cId="417234739" sldId="319"/>
            <ac:spMk id="2" creationId="{C305571A-2EAB-411B-A619-6AE1413AB5DC}"/>
          </ac:spMkLst>
        </pc:spChg>
        <pc:spChg chg="mod">
          <ac:chgData name="Martin Vatshelle" userId="941186de-bec2-4a75-b34d-0c914549b80e" providerId="ADAL" clId="{1224E5ED-D30A-47CA-8354-6032C2B0B76D}" dt="2022-01-17T10:40:53.099" v="2721" actId="20577"/>
          <ac:spMkLst>
            <pc:docMk/>
            <pc:sldMk cId="417234739" sldId="319"/>
            <ac:spMk id="3" creationId="{609FEA08-C6D6-4172-B18E-A0EAA267844D}"/>
          </ac:spMkLst>
        </pc:spChg>
      </pc:sldChg>
      <pc:sldChg chg="modSp add mod">
        <pc:chgData name="Martin Vatshelle" userId="941186de-bec2-4a75-b34d-0c914549b80e" providerId="ADAL" clId="{1224E5ED-D30A-47CA-8354-6032C2B0B76D}" dt="2022-01-17T10:30:41.913" v="2027" actId="20577"/>
        <pc:sldMkLst>
          <pc:docMk/>
          <pc:sldMk cId="1688491622" sldId="320"/>
        </pc:sldMkLst>
        <pc:spChg chg="mod">
          <ac:chgData name="Martin Vatshelle" userId="941186de-bec2-4a75-b34d-0c914549b80e" providerId="ADAL" clId="{1224E5ED-D30A-47CA-8354-6032C2B0B76D}" dt="2022-01-17T10:30:41.913" v="2027" actId="20577"/>
          <ac:spMkLst>
            <pc:docMk/>
            <pc:sldMk cId="1688491622" sldId="320"/>
            <ac:spMk id="3" creationId="{609FEA08-C6D6-4172-B18E-A0EAA267844D}"/>
          </ac:spMkLst>
        </pc:spChg>
      </pc:sldChg>
      <pc:sldChg chg="modSp add mod">
        <pc:chgData name="Martin Vatshelle" userId="941186de-bec2-4a75-b34d-0c914549b80e" providerId="ADAL" clId="{1224E5ED-D30A-47CA-8354-6032C2B0B76D}" dt="2022-01-17T10:03:28.237" v="1995" actId="20577"/>
        <pc:sldMkLst>
          <pc:docMk/>
          <pc:sldMk cId="4086953837" sldId="321"/>
        </pc:sldMkLst>
        <pc:spChg chg="mod">
          <ac:chgData name="Martin Vatshelle" userId="941186de-bec2-4a75-b34d-0c914549b80e" providerId="ADAL" clId="{1224E5ED-D30A-47CA-8354-6032C2B0B76D}" dt="2022-01-17T09:31:07.056" v="1575" actId="20577"/>
          <ac:spMkLst>
            <pc:docMk/>
            <pc:sldMk cId="4086953837" sldId="321"/>
            <ac:spMk id="2" creationId="{C305571A-2EAB-411B-A619-6AE1413AB5DC}"/>
          </ac:spMkLst>
        </pc:spChg>
        <pc:spChg chg="mod">
          <ac:chgData name="Martin Vatshelle" userId="941186de-bec2-4a75-b34d-0c914549b80e" providerId="ADAL" clId="{1224E5ED-D30A-47CA-8354-6032C2B0B76D}" dt="2022-01-17T10:03:28.237" v="1995" actId="20577"/>
          <ac:spMkLst>
            <pc:docMk/>
            <pc:sldMk cId="4086953837" sldId="321"/>
            <ac:spMk id="3" creationId="{609FEA08-C6D6-4172-B18E-A0EAA267844D}"/>
          </ac:spMkLst>
        </pc:spChg>
      </pc:sldChg>
      <pc:sldChg chg="modSp add mod">
        <pc:chgData name="Martin Vatshelle" userId="941186de-bec2-4a75-b34d-0c914549b80e" providerId="ADAL" clId="{1224E5ED-D30A-47CA-8354-6032C2B0B76D}" dt="2022-01-17T10:32:55.856" v="2302" actId="20577"/>
        <pc:sldMkLst>
          <pc:docMk/>
          <pc:sldMk cId="3145549925" sldId="322"/>
        </pc:sldMkLst>
        <pc:spChg chg="mod">
          <ac:chgData name="Martin Vatshelle" userId="941186de-bec2-4a75-b34d-0c914549b80e" providerId="ADAL" clId="{1224E5ED-D30A-47CA-8354-6032C2B0B76D}" dt="2022-01-17T10:30:12.866" v="2014" actId="20577"/>
          <ac:spMkLst>
            <pc:docMk/>
            <pc:sldMk cId="3145549925" sldId="322"/>
            <ac:spMk id="2" creationId="{C305571A-2EAB-411B-A619-6AE1413AB5DC}"/>
          </ac:spMkLst>
        </pc:spChg>
        <pc:spChg chg="mod">
          <ac:chgData name="Martin Vatshelle" userId="941186de-bec2-4a75-b34d-0c914549b80e" providerId="ADAL" clId="{1224E5ED-D30A-47CA-8354-6032C2B0B76D}" dt="2022-01-17T10:32:55.856" v="2302" actId="20577"/>
          <ac:spMkLst>
            <pc:docMk/>
            <pc:sldMk cId="3145549925" sldId="322"/>
            <ac:spMk id="3" creationId="{609FEA08-C6D6-4172-B18E-A0EAA267844D}"/>
          </ac:spMkLst>
        </pc:spChg>
      </pc:sldChg>
      <pc:sldChg chg="modSp add mod">
        <pc:chgData name="Martin Vatshelle" userId="941186de-bec2-4a75-b34d-0c914549b80e" providerId="ADAL" clId="{1224E5ED-D30A-47CA-8354-6032C2B0B76D}" dt="2022-01-17T10:44:39.430" v="2978" actId="5793"/>
        <pc:sldMkLst>
          <pc:docMk/>
          <pc:sldMk cId="370475319" sldId="323"/>
        </pc:sldMkLst>
        <pc:spChg chg="mod">
          <ac:chgData name="Martin Vatshelle" userId="941186de-bec2-4a75-b34d-0c914549b80e" providerId="ADAL" clId="{1224E5ED-D30A-47CA-8354-6032C2B0B76D}" dt="2022-01-17T10:44:39.430" v="2978" actId="5793"/>
          <ac:spMkLst>
            <pc:docMk/>
            <pc:sldMk cId="370475319" sldId="323"/>
            <ac:spMk id="3" creationId="{609FEA08-C6D6-4172-B18E-A0EAA267844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13.01.2022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52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68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b="1" dirty="0"/>
              <a:t>FAKTA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93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54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140000" cy="720000"/>
          </a:xfrm>
          <a:prstGeom prst="rect">
            <a:avLst/>
          </a:prstGeom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E54F4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00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E54F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dingbat.com/jav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U6YJle6Q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86011" y="-718889"/>
            <a:ext cx="8280920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/>
              <a:t>Her kan du skrive enhet/tilhørighet. Sett blank hvis dette ikke er aktuelt. </a:t>
            </a:r>
            <a:br>
              <a:rPr lang="nb-NO" sz="1200" i="1" dirty="0"/>
            </a:br>
            <a:r>
              <a:rPr lang="nb-NO" sz="1200" i="1" dirty="0"/>
              <a:t>Innhold i dette feltet styres her: Meny -&gt; Sett inn (Mac=Vis) -&gt; Topptekst og bunntekst</a:t>
            </a:r>
          </a:p>
        </p:txBody>
      </p:sp>
      <p:cxnSp>
        <p:nvCxnSpPr>
          <p:cNvPr id="6" name="Rett pil 5"/>
          <p:cNvCxnSpPr/>
          <p:nvPr/>
        </p:nvCxnSpPr>
        <p:spPr>
          <a:xfrm>
            <a:off x="4510471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noProof="0" dirty="0"/>
              <a:t>Forelesning 1</a:t>
            </a:r>
          </a:p>
        </p:txBody>
      </p:sp>
      <p:sp>
        <p:nvSpPr>
          <p:cNvPr id="18" name="Undertit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800" noProof="0" dirty="0"/>
              <a:t>INF101 - 17/1 2022</a:t>
            </a:r>
          </a:p>
        </p:txBody>
      </p:sp>
      <p:sp>
        <p:nvSpPr>
          <p:cNvPr id="25" name="Plassholder for bunntekst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Hvorfor trenger vi programmeringsspråk?</a:t>
            </a:r>
            <a:endParaRPr lang="nb-NO" sz="28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9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B9659-160A-44BD-8E4B-05182A4A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20521" r="16133" b="10544"/>
          <a:stretch/>
        </p:blipFill>
        <p:spPr>
          <a:xfrm>
            <a:off x="3851920" y="1765383"/>
            <a:ext cx="4789073" cy="2795465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A6EDA978-B9CE-4380-A495-D3287CFE9CFD}"/>
              </a:ext>
            </a:extLst>
          </p:cNvPr>
          <p:cNvSpPr txBox="1"/>
          <p:nvPr/>
        </p:nvSpPr>
        <p:spPr>
          <a:xfrm>
            <a:off x="672958" y="2470154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Byte kode: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5F9BAA1-7580-4524-9FD5-D80725BC5549}"/>
              </a:ext>
            </a:extLst>
          </p:cNvPr>
          <p:cNvSpPr txBox="1"/>
          <p:nvPr/>
        </p:nvSpPr>
        <p:spPr>
          <a:xfrm>
            <a:off x="702480" y="4827330"/>
            <a:ext cx="6906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Fordelen med «Byte kode» er at den er lik for alle maskiner.</a:t>
            </a:r>
          </a:p>
        </p:txBody>
      </p:sp>
    </p:spTree>
    <p:extLst>
      <p:ext uri="{BB962C8B-B14F-4D97-AF65-F5344CB8AC3E}">
        <p14:creationId xmlns:p14="http://schemas.microsoft.com/office/powerpoint/2010/main" val="297037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Java kode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CBA3-9832-4B52-A616-D7F1BC05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4005065"/>
            <a:ext cx="7005464" cy="1861818"/>
          </a:xfrm>
        </p:spPr>
        <p:txBody>
          <a:bodyPr/>
          <a:lstStyle/>
          <a:p>
            <a:r>
              <a:rPr lang="nb-NO" noProof="0" dirty="0"/>
              <a:t>Java kode kan se slik ut.</a:t>
            </a:r>
          </a:p>
          <a:p>
            <a:r>
              <a:rPr lang="nb-NO" noProof="0" dirty="0"/>
              <a:t>Det er det vi skriver</a:t>
            </a:r>
          </a:p>
          <a:p>
            <a:r>
              <a:rPr lang="nb-NO" noProof="0" dirty="0"/>
              <a:t>Programmet javac.exe omformer Java kode til Byte kode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6DE0BD0B-8CDD-4692-AE7E-6E5EF90F8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667941"/>
            <a:ext cx="3773122" cy="21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3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Java fra kode til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8" name="Bilete 7">
            <a:extLst>
              <a:ext uri="{FF2B5EF4-FFF2-40B4-BE49-F238E27FC236}">
                <a16:creationId xmlns:a16="http://schemas.microsoft.com/office/drawing/2014/main" id="{70831ECF-6B60-4FFD-8C51-7439B5CEA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24" y="2564904"/>
            <a:ext cx="73589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71A-2EAB-411B-A619-6AE1413A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Installere Java og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EA08-C6D6-4172-B18E-A0EAA267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Lab 0 handler om installering</a:t>
            </a:r>
          </a:p>
          <a:p>
            <a:pPr lvl="1"/>
            <a:r>
              <a:rPr lang="nb-NO" dirty="0"/>
              <a:t>Ligger ute på Mitt UiB</a:t>
            </a:r>
          </a:p>
          <a:p>
            <a:r>
              <a:rPr lang="nb-NO" dirty="0"/>
              <a:t>Valg av IDE</a:t>
            </a:r>
          </a:p>
          <a:p>
            <a:pPr lvl="1"/>
            <a:r>
              <a:rPr lang="nb-NO" dirty="0"/>
              <a:t>Visual </a:t>
            </a:r>
            <a:r>
              <a:rPr lang="nb-NO" dirty="0" err="1"/>
              <a:t>Studeo</a:t>
            </a:r>
            <a:r>
              <a:rPr lang="nb-NO" dirty="0"/>
              <a:t> Code</a:t>
            </a:r>
          </a:p>
          <a:p>
            <a:pPr lvl="1"/>
            <a:r>
              <a:rPr lang="nb-NO" dirty="0" err="1"/>
              <a:t>Eclipse</a:t>
            </a:r>
            <a:endParaRPr lang="nb-NO" dirty="0"/>
          </a:p>
          <a:p>
            <a:pPr lvl="1"/>
            <a:r>
              <a:rPr lang="nb-NO" dirty="0" err="1"/>
              <a:t>IntelliJ</a:t>
            </a:r>
            <a:endParaRPr lang="nb-NO" dirty="0"/>
          </a:p>
          <a:p>
            <a:r>
              <a:rPr lang="nb-NO" dirty="0"/>
              <a:t>Java (Open JDK)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0184-2F62-42B5-AE4F-14B0066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1B46-0535-42A4-8036-55E4364C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C23E-516F-4382-9E8F-4E17581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903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71A-2EAB-411B-A619-6AE1413A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Komme i gang med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EA08-C6D6-4172-B18E-A0EAA267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Mye er likt som Python</a:t>
            </a:r>
          </a:p>
          <a:p>
            <a:r>
              <a:rPr lang="nb-NO" dirty="0"/>
              <a:t>Alt dere har lært om Pyton </a:t>
            </a:r>
            <a:br>
              <a:rPr lang="nb-NO" dirty="0"/>
            </a:br>
            <a:r>
              <a:rPr lang="nb-NO" dirty="0"/>
              <a:t>skal dere også kunne om Java</a:t>
            </a:r>
          </a:p>
          <a:p>
            <a:r>
              <a:rPr lang="nb-NO" dirty="0"/>
              <a:t>Basic Java kurs denne uken med Sondre</a:t>
            </a:r>
            <a:br>
              <a:rPr lang="nb-NO" dirty="0"/>
            </a:br>
            <a:r>
              <a:rPr lang="nb-NO" dirty="0"/>
              <a:t>Både Tirsdag og Onsdag</a:t>
            </a:r>
          </a:p>
          <a:p>
            <a:r>
              <a:rPr lang="nb-NO" dirty="0"/>
              <a:t>Websiden </a:t>
            </a:r>
            <a:r>
              <a:rPr lang="nb-NO" dirty="0">
                <a:hlinkClick r:id="rId2"/>
              </a:rPr>
              <a:t>codingbat.com/</a:t>
            </a:r>
            <a:r>
              <a:rPr lang="nb-NO" dirty="0" err="1">
                <a:hlinkClick r:id="rId2"/>
              </a:rPr>
              <a:t>java</a:t>
            </a:r>
            <a:r>
              <a:rPr lang="nb-NO" dirty="0"/>
              <a:t> er et fint sted å begynne for å komme i gang med Java.</a:t>
            </a:r>
          </a:p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0184-2F62-42B5-AE4F-14B0066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17.01.2022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1B46-0535-42A4-8036-55E4364C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C23E-516F-4382-9E8F-4E17581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695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71A-2EAB-411B-A619-6AE1413A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god kode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EA08-C6D6-4172-B18E-A0EAA267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Funksjonell</a:t>
            </a:r>
          </a:p>
          <a:p>
            <a:r>
              <a:rPr lang="nb-NO" dirty="0"/>
              <a:t>Feilfri</a:t>
            </a:r>
          </a:p>
          <a:p>
            <a:pPr lvl="1"/>
            <a:r>
              <a:rPr lang="nb-NO" dirty="0"/>
              <a:t>Hvorfor oppstår </a:t>
            </a:r>
            <a:r>
              <a:rPr lang="nb-NO" dirty="0" err="1"/>
              <a:t>bugs</a:t>
            </a:r>
            <a:r>
              <a:rPr lang="nb-NO" dirty="0"/>
              <a:t>?</a:t>
            </a:r>
          </a:p>
          <a:p>
            <a:r>
              <a:rPr lang="nb-NO" dirty="0"/>
              <a:t>Rask (dette lærer dere i INF102)</a:t>
            </a:r>
          </a:p>
          <a:p>
            <a:r>
              <a:rPr lang="nb-NO" dirty="0"/>
              <a:t>Lett å utvide</a:t>
            </a:r>
          </a:p>
          <a:p>
            <a:pPr lvl="1"/>
            <a:r>
              <a:rPr lang="nb-NO" dirty="0"/>
              <a:t>Lett å lese/forstå</a:t>
            </a:r>
          </a:p>
          <a:p>
            <a:pPr lvl="1"/>
            <a:r>
              <a:rPr lang="nb-NO" dirty="0"/>
              <a:t>Gjenbruk av kode</a:t>
            </a:r>
          </a:p>
          <a:p>
            <a:pPr lvl="1"/>
            <a:r>
              <a:rPr lang="nb-NO" dirty="0"/>
              <a:t>Modulær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0184-2F62-42B5-AE4F-14B0066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14.01.2022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1B46-0535-42A4-8036-55E4364C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C23E-516F-4382-9E8F-4E17581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849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71A-2EAB-411B-A619-6AE1413A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oppstår </a:t>
            </a:r>
            <a:r>
              <a:rPr lang="nb-NO" dirty="0" err="1"/>
              <a:t>bugs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EA08-C6D6-4172-B18E-A0EAA267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Misforståelse angående hva et program skal gjøre</a:t>
            </a:r>
          </a:p>
          <a:p>
            <a:pPr lvl="1"/>
            <a:r>
              <a:rPr lang="nb-NO" dirty="0"/>
              <a:t>Dårlig dokumentasjon</a:t>
            </a:r>
          </a:p>
          <a:p>
            <a:pPr lvl="1"/>
            <a:r>
              <a:rPr lang="nb-NO" dirty="0"/>
              <a:t>Ikke lest dokumentasjon</a:t>
            </a:r>
          </a:p>
          <a:p>
            <a:pPr lvl="1"/>
            <a:r>
              <a:rPr lang="nb-NO" dirty="0"/>
              <a:t>For komplisert til å forstå hva en skal gjøre</a:t>
            </a:r>
          </a:p>
          <a:p>
            <a:pPr lvl="1"/>
            <a:r>
              <a:rPr lang="nb-NO" dirty="0"/>
              <a:t>Spesialtilfelle som ikke er tenkt på</a:t>
            </a:r>
          </a:p>
          <a:p>
            <a:pPr lvl="1"/>
            <a:r>
              <a:rPr lang="nb-NO" dirty="0"/>
              <a:t>Dårlig forståelse av standard Java</a:t>
            </a:r>
          </a:p>
          <a:p>
            <a:pPr lvl="1"/>
            <a:r>
              <a:rPr lang="nb-NO" dirty="0"/>
              <a:t>Duplikat kode</a:t>
            </a:r>
          </a:p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0184-2F62-42B5-AE4F-14B0066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17.01.2022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1B46-0535-42A4-8036-55E4364C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C23E-516F-4382-9E8F-4E17581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5549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71A-2EAB-411B-A619-6AE1413A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Timeplan INF101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EA08-C6D6-4172-B18E-A0EAA267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Mandag 12:15-14 – Forelesning</a:t>
            </a:r>
          </a:p>
          <a:p>
            <a:r>
              <a:rPr lang="nb-NO" dirty="0"/>
              <a:t>Tirsdag 12:15-14 – Forelesning</a:t>
            </a:r>
          </a:p>
          <a:p>
            <a:r>
              <a:rPr lang="nb-NO" dirty="0"/>
              <a:t>Ukesoppgaver gis ut nesten hver uke</a:t>
            </a:r>
          </a:p>
          <a:p>
            <a:r>
              <a:rPr lang="nb-NO" dirty="0"/>
              <a:t>Dere jobber på egen hånd og går på gruppetime for å få hjelp.</a:t>
            </a:r>
          </a:p>
          <a:p>
            <a:r>
              <a:rPr lang="nb-NO" dirty="0"/>
              <a:t>Onsdag 16:15-18 - Oppgavegjennomgang</a:t>
            </a:r>
          </a:p>
          <a:p>
            <a:r>
              <a:rPr lang="nb-NO" dirty="0"/>
              <a:t>Torsdag 13-14 – Spør foreleser</a:t>
            </a:r>
          </a:p>
          <a:p>
            <a:r>
              <a:rPr lang="nb-NO" dirty="0"/>
              <a:t>Mandag og Tirsdag – Oppfølging avtales med de studentene det er aktuelt for.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0184-2F62-42B5-AE4F-14B0066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1B46-0535-42A4-8036-55E4364C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C23E-516F-4382-9E8F-4E17581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2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600B-836D-41BA-9646-5A9DD4B2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Ukentlige øvinger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8410D-0923-4ADC-82C0-AFB036044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noProof="0" dirty="0"/>
              <a:t>Nesten hver uke blir det gitt øvingsoppgaver</a:t>
            </a:r>
          </a:p>
          <a:p>
            <a:r>
              <a:rPr lang="nb-NO" noProof="0" dirty="0"/>
              <a:t>Dere bør begynne på oppgavene på egen hånd</a:t>
            </a:r>
          </a:p>
          <a:p>
            <a:r>
              <a:rPr lang="nb-NO" noProof="0" dirty="0"/>
              <a:t>Gå på gruppeøvingene!</a:t>
            </a:r>
          </a:p>
          <a:p>
            <a:r>
              <a:rPr lang="nb-NO" dirty="0"/>
              <a:t>Gruppeøvingene starter med repetisjon av uken der dere får stille spørsmål.</a:t>
            </a:r>
          </a:p>
          <a:p>
            <a:r>
              <a:rPr lang="nb-NO" noProof="0" dirty="0"/>
              <a:t>Så blir det individuell hjelp til de som ikke har fått til ukesoppgavene.</a:t>
            </a:r>
            <a:br>
              <a:rPr lang="nb-NO" noProof="0" dirty="0"/>
            </a:br>
            <a:endParaRPr lang="nb-NO" noProof="0" dirty="0"/>
          </a:p>
          <a:p>
            <a:r>
              <a:rPr lang="nb-NO" noProof="0" dirty="0"/>
              <a:t>Uke-oppgavene er obligatoriske.</a:t>
            </a:r>
            <a:br>
              <a:rPr lang="nb-NO" noProof="0" dirty="0"/>
            </a:br>
            <a:r>
              <a:rPr lang="nb-NO" noProof="0" dirty="0"/>
              <a:t>De dekker pensum godt så det lønner seg å gjøre!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0A442-3240-4A32-94A9-6D5F5D82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5BCC-E621-46D4-9C88-C8905DE0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CF48-AC16-4C44-B032-6B54224D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92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57974-F467-45A7-AE25-D9B00AA1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Ikke alt bør læres på forelesning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65BE8884-2C4C-42B0-A8A9-1435AEB2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FB52A923-A866-42BF-A12B-7692B9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BBEC5359-A855-4E5F-A3B2-333CE045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6FF62EE7-2D3B-4E35-BED1-428227F25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11" t="39435" r="1964" b="7740"/>
          <a:stretch/>
        </p:blipFill>
        <p:spPr>
          <a:xfrm>
            <a:off x="1022920" y="1772816"/>
            <a:ext cx="7365504" cy="356395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6EAECEE-7C71-4DD4-BCBC-4EEF4CD2CFC6}"/>
              </a:ext>
            </a:extLst>
          </p:cNvPr>
          <p:cNvSpPr txBox="1"/>
          <p:nvPr/>
        </p:nvSpPr>
        <p:spPr>
          <a:xfrm>
            <a:off x="1115616" y="5805264"/>
            <a:ext cx="275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lånt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>
                <a:hlinkClick r:id="rId3"/>
              </a:rPr>
              <a:t>Tedx</a:t>
            </a:r>
            <a:r>
              <a:rPr lang="en-US" dirty="0">
                <a:hlinkClick r:id="rId3"/>
              </a:rPr>
              <a:t> talk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315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71A-2EAB-411B-A619-6AE1413A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EA08-C6D6-4172-B18E-A0EAA267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Hvem underviser INF101?</a:t>
            </a:r>
          </a:p>
          <a:p>
            <a:r>
              <a:rPr lang="nb-NO" dirty="0"/>
              <a:t>Hva er programmering?</a:t>
            </a:r>
          </a:p>
          <a:p>
            <a:r>
              <a:rPr lang="nb-NO" dirty="0"/>
              <a:t>Hva er god kode?</a:t>
            </a:r>
          </a:p>
          <a:p>
            <a:r>
              <a:rPr lang="nb-NO" dirty="0"/>
              <a:t>Praktisk</a:t>
            </a:r>
          </a:p>
          <a:p>
            <a:pPr lvl="1"/>
            <a:r>
              <a:rPr lang="nb-NO" dirty="0"/>
              <a:t>Hva forventes av studentene?</a:t>
            </a:r>
          </a:p>
          <a:p>
            <a:pPr lvl="1"/>
            <a:r>
              <a:rPr lang="nb-NO" dirty="0"/>
              <a:t>Hva kan dere forvente av oss?</a:t>
            </a:r>
          </a:p>
          <a:p>
            <a:r>
              <a:rPr lang="nb-NO" dirty="0"/>
              <a:t>Objekt orientert programmering</a:t>
            </a:r>
          </a:p>
          <a:p>
            <a:r>
              <a:rPr lang="nb-NO" dirty="0"/>
              <a:t>Java </a:t>
            </a:r>
            <a:r>
              <a:rPr lang="nb-NO" dirty="0" err="1"/>
              <a:t>vs</a:t>
            </a:r>
            <a:r>
              <a:rPr lang="nb-NO" dirty="0"/>
              <a:t> Python</a:t>
            </a:r>
          </a:p>
          <a:p>
            <a:pPr lvl="1"/>
            <a:r>
              <a:rPr lang="nb-NO" dirty="0"/>
              <a:t>Variabler i Java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0184-2F62-42B5-AE4F-14B0066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1B46-0535-42A4-8036-55E4364C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C23E-516F-4382-9E8F-4E17581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141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71A-2EAB-411B-A619-6AE1413A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Stille spørsmål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EA08-C6D6-4172-B18E-A0EAA267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Discord server</a:t>
            </a:r>
          </a:p>
          <a:p>
            <a:pPr lvl="1"/>
            <a:r>
              <a:rPr lang="nb-NO" dirty="0"/>
              <a:t>Informasjon om din gruppe</a:t>
            </a:r>
          </a:p>
          <a:p>
            <a:pPr lvl="1"/>
            <a:r>
              <a:rPr lang="nb-NO" dirty="0"/>
              <a:t>Stille spørsmål til gruppelederne</a:t>
            </a:r>
          </a:p>
          <a:p>
            <a:pPr lvl="1"/>
            <a:r>
              <a:rPr lang="nb-NO" dirty="0"/>
              <a:t>Stille spørsmål til medstudenter</a:t>
            </a:r>
          </a:p>
          <a:p>
            <a:pPr lvl="1"/>
            <a:r>
              <a:rPr lang="nb-NO" dirty="0"/>
              <a:t>Sondre </a:t>
            </a:r>
            <a:r>
              <a:rPr lang="nb-NO" dirty="0" err="1"/>
              <a:t>Bolland</a:t>
            </a:r>
            <a:r>
              <a:rPr lang="nb-NO" dirty="0"/>
              <a:t> administrerer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0184-2F62-42B5-AE4F-14B0066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17.01.2022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1B46-0535-42A4-8036-55E4364C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C23E-516F-4382-9E8F-4E17581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475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040C-4998-456C-9A86-6D7D0869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Hvis gruppeleder ikke kan svare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9111-4EA1-4BB9-A7AF-6120E27A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Gruppeledere kan ikke svare på alt</a:t>
            </a:r>
          </a:p>
          <a:p>
            <a:r>
              <a:rPr lang="nb-NO" dirty="0"/>
              <a:t>Når de står fast skal de ta spørsmålet videre til andre gruppeledere eller foreleser</a:t>
            </a:r>
          </a:p>
          <a:p>
            <a:r>
              <a:rPr lang="nb-NO" dirty="0"/>
              <a:t>Foreleser vil av og til svare på diskusjoner og spørsmål på discord</a:t>
            </a:r>
          </a:p>
          <a:p>
            <a:r>
              <a:rPr lang="nb-NO" dirty="0"/>
              <a:t>Gruppeledere er bare betalt for et par timer i uken så dere kan ikke forvente at gruppeledere er tilgjengelig på discord 24/7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95111-A893-4C1B-B0E5-D4ADF6A3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57271-D15E-47B1-B678-4B1A63E1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69CC3-B2EA-4191-9DDA-EBDDBBC1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780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Obligatoriske øvinger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CBA3-9832-4B52-A616-D7F1BC05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 dirty="0"/>
              <a:t>Det blir gitt 2 Obligatoriske øvinger I kurset</a:t>
            </a:r>
          </a:p>
          <a:p>
            <a:pPr lvl="1"/>
            <a:r>
              <a:rPr lang="nb-NO" noProof="0" dirty="0"/>
              <a:t>Planlagt dato for utlevering er:</a:t>
            </a:r>
            <a:br>
              <a:rPr lang="nb-NO" noProof="0" dirty="0"/>
            </a:br>
            <a:r>
              <a:rPr lang="nb-NO" noProof="0" dirty="0"/>
              <a:t>28. Februar og 28. Mars</a:t>
            </a:r>
          </a:p>
          <a:p>
            <a:r>
              <a:rPr lang="nb-NO" noProof="0" dirty="0"/>
              <a:t>Hver av de obligatoriske øvingene teller 15% av total karakter</a:t>
            </a:r>
          </a:p>
          <a:p>
            <a:r>
              <a:rPr lang="nb-NO" noProof="0" dirty="0"/>
              <a:t>Obligatoriske øvinger må være bestått for å få ta eksamen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7856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600B-836D-41BA-9646-5A9DD4B2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Oppgavegjennomgang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8410D-0923-4ADC-82C0-AFB036044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noProof="0" dirty="0"/>
              <a:t>Onsdag 16:15 – 18:00</a:t>
            </a:r>
          </a:p>
          <a:p>
            <a:r>
              <a:rPr lang="nb-NO" noProof="0" dirty="0"/>
              <a:t>Emner kan være </a:t>
            </a:r>
            <a:r>
              <a:rPr lang="nb-NO" noProof="0" dirty="0" err="1"/>
              <a:t>f.eks</a:t>
            </a:r>
            <a:r>
              <a:rPr lang="nb-NO" noProof="0" dirty="0"/>
              <a:t>:</a:t>
            </a:r>
          </a:p>
          <a:p>
            <a:pPr lvl="1"/>
            <a:r>
              <a:rPr lang="nb-NO" noProof="0" dirty="0"/>
              <a:t>Gjennomgang av ukeoppgaver</a:t>
            </a:r>
          </a:p>
          <a:p>
            <a:pPr lvl="1"/>
            <a:r>
              <a:rPr lang="nb-NO" noProof="0" dirty="0"/>
              <a:t>Triks og tips i bruk av editor</a:t>
            </a:r>
          </a:p>
          <a:p>
            <a:pPr lvl="1"/>
            <a:r>
              <a:rPr lang="nb-NO" dirty="0"/>
              <a:t>Repetisjon av emner som studenter ønsker.</a:t>
            </a:r>
            <a:endParaRPr lang="nb-NO" noProof="0" dirty="0"/>
          </a:p>
          <a:p>
            <a:pPr lvl="1"/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0A442-3240-4A32-94A9-6D5F5D82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5BCC-E621-46D4-9C88-C8905DE0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CF48-AC16-4C44-B032-6B54224D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4320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24</a:t>
            </a:fld>
            <a:endParaRPr lang="nb-NO" dirty="0"/>
          </a:p>
        </p:txBody>
      </p:sp>
      <p:pic>
        <p:nvPicPr>
          <p:cNvPr id="11" name="Bilete 10">
            <a:extLst>
              <a:ext uri="{FF2B5EF4-FFF2-40B4-BE49-F238E27FC236}">
                <a16:creationId xmlns:a16="http://schemas.microsoft.com/office/drawing/2014/main" id="{33A0A890-A32F-4A22-8020-63F7F8E0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418" y="1067703"/>
            <a:ext cx="5738025" cy="49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91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Hva er typer?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CBA3-9832-4B52-A616-D7F1BC05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 dirty="0"/>
              <a:t>Alle variabler har type (både i Python og Java)</a:t>
            </a:r>
          </a:p>
          <a:p>
            <a:pPr lvl="1"/>
            <a:r>
              <a:rPr lang="nb-NO" dirty="0"/>
              <a:t>For eksempel </a:t>
            </a:r>
            <a:r>
              <a:rPr lang="nb-NO" dirty="0" err="1"/>
              <a:t>String</a:t>
            </a:r>
            <a:r>
              <a:rPr lang="nb-NO" dirty="0"/>
              <a:t> og </a:t>
            </a:r>
            <a:r>
              <a:rPr lang="nb-NO" dirty="0" err="1"/>
              <a:t>int</a:t>
            </a:r>
            <a:endParaRPr lang="nb-NO" dirty="0"/>
          </a:p>
          <a:p>
            <a:r>
              <a:rPr lang="nb-NO" noProof="0" dirty="0"/>
              <a:t>Python kan lagre hva som helst i en variabel</a:t>
            </a:r>
            <a:endParaRPr lang="nb-NO" dirty="0"/>
          </a:p>
          <a:p>
            <a:pPr lvl="1"/>
            <a:r>
              <a:rPr lang="nb-NO" noProof="0" dirty="0"/>
              <a:t>«</a:t>
            </a:r>
            <a:r>
              <a:rPr lang="nb-NO" noProof="0" dirty="0" err="1"/>
              <a:t>Dynamically</a:t>
            </a:r>
            <a:r>
              <a:rPr lang="nb-NO" noProof="0" dirty="0"/>
              <a:t> </a:t>
            </a:r>
            <a:r>
              <a:rPr lang="nb-NO" noProof="0" dirty="0" err="1"/>
              <a:t>typed</a:t>
            </a:r>
            <a:r>
              <a:rPr lang="nb-NO" noProof="0" dirty="0"/>
              <a:t>»</a:t>
            </a:r>
          </a:p>
          <a:p>
            <a:r>
              <a:rPr lang="nb-NO" dirty="0"/>
              <a:t>Java kan kun lagre den typen som </a:t>
            </a:r>
            <a:r>
              <a:rPr lang="nb-NO" dirty="0" err="1"/>
              <a:t>variablen</a:t>
            </a:r>
            <a:r>
              <a:rPr lang="nb-NO" dirty="0"/>
              <a:t> er ment for</a:t>
            </a:r>
          </a:p>
          <a:p>
            <a:pPr lvl="1"/>
            <a:r>
              <a:rPr lang="nb-NO" noProof="0" dirty="0"/>
              <a:t>«</a:t>
            </a:r>
            <a:r>
              <a:rPr lang="nb-NO" noProof="0" dirty="0" err="1"/>
              <a:t>Statically</a:t>
            </a:r>
            <a:r>
              <a:rPr lang="nb-NO" noProof="0" dirty="0"/>
              <a:t> </a:t>
            </a:r>
            <a:r>
              <a:rPr lang="nb-NO" noProof="0" dirty="0" err="1"/>
              <a:t>typed</a:t>
            </a:r>
            <a:r>
              <a:rPr lang="nb-NO" noProof="0" dirty="0"/>
              <a:t>»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368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Java typer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CBA3-9832-4B52-A616-D7F1BC05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 dirty="0"/>
              <a:t>Python finner automatisk ut hvilken type en variabel er.</a:t>
            </a:r>
          </a:p>
          <a:p>
            <a:r>
              <a:rPr lang="nb-NO" noProof="0" dirty="0"/>
              <a:t>I Java må vi bestemme typen når vi lager variabelen.</a:t>
            </a:r>
          </a:p>
          <a:p>
            <a:r>
              <a:rPr lang="nb-NO" noProof="0" dirty="0"/>
              <a:t>Det er litt mer jobb i Java, men så har man også mer kontroll på hvilke typer variable man jobber med.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591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Java primitive typer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27</a:t>
            </a:fld>
            <a:endParaRPr lang="nb-NO" dirty="0"/>
          </a:p>
        </p:txBody>
      </p:sp>
      <p:pic>
        <p:nvPicPr>
          <p:cNvPr id="10" name="Bilete 9" descr="Eit bilete som inneheld skjermbilete&#10;&#10;Automatisk generert skildring">
            <a:extLst>
              <a:ext uri="{FF2B5EF4-FFF2-40B4-BE49-F238E27FC236}">
                <a16:creationId xmlns:a16="http://schemas.microsoft.com/office/drawing/2014/main" id="{6097ECF6-A515-487A-B505-4971ABA44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62125"/>
            <a:ext cx="65532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1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Java eksempel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CBA3-9832-4B52-A616-D7F1BC05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 dirty="0"/>
              <a:t>La oss lage noen program I </a:t>
            </a:r>
            <a:r>
              <a:rPr lang="nb-NO" noProof="0" dirty="0" err="1"/>
              <a:t>Eclipse</a:t>
            </a:r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970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Divisjon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CBA3-9832-4B52-A616-D7F1BC05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2492895"/>
            <a:ext cx="7365504" cy="3279069"/>
          </a:xfrm>
        </p:spPr>
        <p:txBody>
          <a:bodyPr/>
          <a:lstStyle/>
          <a:p>
            <a:r>
              <a:rPr lang="nb-NO" noProof="0" dirty="0"/>
              <a:t>I utrykket a/b</a:t>
            </a:r>
            <a:br>
              <a:rPr lang="nb-NO" noProof="0" dirty="0"/>
            </a:br>
            <a:r>
              <a:rPr lang="nb-NO" noProof="0" dirty="0"/>
              <a:t>hvis både a og b er av typen </a:t>
            </a:r>
            <a:r>
              <a:rPr lang="nb-NO" noProof="0" dirty="0" err="1">
                <a:solidFill>
                  <a:srgbClr val="0070C0"/>
                </a:solidFill>
              </a:rPr>
              <a:t>int</a:t>
            </a:r>
            <a:br>
              <a:rPr lang="nb-NO" noProof="0" dirty="0"/>
            </a:br>
            <a:r>
              <a:rPr lang="nb-NO" noProof="0" dirty="0"/>
              <a:t>så vil Java bruke heltallsdivisjon</a:t>
            </a:r>
            <a:br>
              <a:rPr lang="nb-NO" noProof="0" dirty="0"/>
            </a:br>
            <a:r>
              <a:rPr lang="nb-NO" noProof="0" dirty="0" err="1"/>
              <a:t>D.v.s</a:t>
            </a:r>
            <a:r>
              <a:rPr lang="nb-NO" noProof="0" dirty="0"/>
              <a:t>. runder ned til nærmeste heltall.</a:t>
            </a:r>
            <a:br>
              <a:rPr lang="nb-NO" noProof="0" dirty="0"/>
            </a:br>
            <a:endParaRPr lang="nb-NO" noProof="0" dirty="0"/>
          </a:p>
          <a:p>
            <a:r>
              <a:rPr lang="nb-NO" noProof="0" dirty="0"/>
              <a:t>a /= 5;</a:t>
            </a:r>
            <a:br>
              <a:rPr lang="nb-NO" noProof="0" dirty="0"/>
            </a:br>
            <a:r>
              <a:rPr lang="nb-NO" noProof="0" dirty="0"/>
              <a:t>er det same som:</a:t>
            </a:r>
            <a:br>
              <a:rPr lang="nb-NO" noProof="0" dirty="0"/>
            </a:br>
            <a:r>
              <a:rPr lang="nb-NO" noProof="0" dirty="0"/>
              <a:t>a = a/5;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29</a:t>
            </a:fld>
            <a:endParaRPr lang="nb-NO" dirty="0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8D7B8A35-7A68-4C79-933C-49C87C2B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954468"/>
            <a:ext cx="17907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2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0657B0-61E2-48EA-B91E-125C61DA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Foreleser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10D1785D-CB5B-41A2-847B-AA6B9C296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83965"/>
            <a:ext cx="4053136" cy="3888000"/>
          </a:xfrm>
        </p:spPr>
        <p:txBody>
          <a:bodyPr>
            <a:normAutofit/>
          </a:bodyPr>
          <a:lstStyle/>
          <a:p>
            <a:r>
              <a:rPr lang="nb-NO" noProof="0" dirty="0"/>
              <a:t>Martin Vatshelle</a:t>
            </a:r>
          </a:p>
          <a:p>
            <a:r>
              <a:rPr lang="nb-NO" noProof="0" dirty="0"/>
              <a:t>Doktorgrad i Algoritmer </a:t>
            </a:r>
            <a:br>
              <a:rPr lang="nb-NO" noProof="0" dirty="0"/>
            </a:br>
            <a:r>
              <a:rPr lang="nb-NO" noProof="0" dirty="0"/>
              <a:t>ved UiB</a:t>
            </a:r>
          </a:p>
          <a:p>
            <a:r>
              <a:rPr lang="nb-NO" noProof="0" dirty="0"/>
              <a:t>Har bodd 2 år I Canada</a:t>
            </a:r>
          </a:p>
          <a:p>
            <a:r>
              <a:rPr lang="nb-NO" noProof="0" dirty="0"/>
              <a:t>Har jobbet 5 år I Oljebransjen</a:t>
            </a:r>
          </a:p>
          <a:p>
            <a:r>
              <a:rPr lang="nb-NO" noProof="0" dirty="0"/>
              <a:t>Startet å jobbe for UiB høsten 2019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98F06B58-D43A-4DCC-9FA4-D0A29E35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6457652D-854F-4776-BFA0-A08CBF94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FBC8F2AB-E0AE-4F5E-A8F2-BE207B8F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C4543F-5926-4F94-B6D6-A46BF60A22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3965"/>
            <a:ext cx="3173715" cy="3173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694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Er det flere operatorer i Java?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CBA3-9832-4B52-A616-D7F1BC05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968971"/>
          </a:xfrm>
        </p:spPr>
        <p:txBody>
          <a:bodyPr/>
          <a:lstStyle/>
          <a:p>
            <a:r>
              <a:rPr lang="nb-NO" noProof="0" dirty="0"/>
              <a:t>Når du lurer på </a:t>
            </a:r>
            <a:r>
              <a:rPr lang="nb-NO" noProof="0" dirty="0" err="1"/>
              <a:t>no</a:t>
            </a:r>
            <a:r>
              <a:rPr lang="nb-NO" dirty="0"/>
              <a:t>e spør</a:t>
            </a:r>
          </a:p>
          <a:p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30</a:t>
            </a:fld>
            <a:endParaRPr lang="nb-NO" dirty="0"/>
          </a:p>
        </p:txBody>
      </p:sp>
      <p:pic>
        <p:nvPicPr>
          <p:cNvPr id="1026" name="Picture 2" descr="Bilderesultat for duckduckgo">
            <a:extLst>
              <a:ext uri="{FF2B5EF4-FFF2-40B4-BE49-F238E27FC236}">
                <a16:creationId xmlns:a16="http://schemas.microsoft.com/office/drawing/2014/main" id="{3B196EA6-017E-4BBA-86D7-7A31A5277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r="19361"/>
          <a:stretch/>
        </p:blipFill>
        <p:spPr bwMode="auto">
          <a:xfrm>
            <a:off x="5436096" y="2404865"/>
            <a:ext cx="172819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google logo">
            <a:extLst>
              <a:ext uri="{FF2B5EF4-FFF2-40B4-BE49-F238E27FC236}">
                <a16:creationId xmlns:a16="http://schemas.microsoft.com/office/drawing/2014/main" id="{5C257815-4536-4950-87BA-05D504A1F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8552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Java logo">
            <a:extLst>
              <a:ext uri="{FF2B5EF4-FFF2-40B4-BE49-F238E27FC236}">
                <a16:creationId xmlns:a16="http://schemas.microsoft.com/office/drawing/2014/main" id="{BB60BF34-E7CB-4B77-AAC1-8FA9611B0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t="8438" r="26409" b="10923"/>
          <a:stretch/>
        </p:blipFill>
        <p:spPr bwMode="auto">
          <a:xfrm>
            <a:off x="1781684" y="2564905"/>
            <a:ext cx="105509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F73D6EE-2E53-458C-BAC1-44B1B24832AC}"/>
              </a:ext>
            </a:extLst>
          </p:cNvPr>
          <p:cNvSpPr txBox="1"/>
          <p:nvPr/>
        </p:nvSpPr>
        <p:spPr>
          <a:xfrm>
            <a:off x="2836781" y="3651122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E44E46"/>
                </a:solidFill>
                <a:latin typeface="Arial Rounded MT Bold" panose="020F0704030504030204" pitchFamily="34" charset="0"/>
              </a:rPr>
              <a:t>API</a:t>
            </a:r>
            <a:endParaRPr lang="nb-NO" sz="4000" dirty="0">
              <a:solidFill>
                <a:srgbClr val="E44E4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83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D1F622-AF53-4CC7-8538-9EAC2315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816" y="963551"/>
            <a:ext cx="7365504" cy="652934"/>
          </a:xfrm>
        </p:spPr>
        <p:txBody>
          <a:bodyPr/>
          <a:lstStyle/>
          <a:p>
            <a:r>
              <a:rPr lang="nb-NO" dirty="0"/>
              <a:t>Hva er viktigst å lære?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64C68BC-7747-4E7A-8EB5-0D2F0D62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4941167"/>
            <a:ext cx="7365504" cy="830797"/>
          </a:xfrm>
        </p:spPr>
        <p:txBody>
          <a:bodyPr/>
          <a:lstStyle/>
          <a:p>
            <a:r>
              <a:rPr lang="nb-NO" dirty="0"/>
              <a:t>Ta deg tid til å lære det grunnleggende ordentlig så du ikke får problemer senere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77719906-0775-4252-99C0-FE34EDF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51E51894-2652-4554-9E27-27E7007A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9ED34304-D00D-4D11-A55C-917E8522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31</a:t>
            </a:fld>
            <a:endParaRPr lang="nb-NO" dirty="0"/>
          </a:p>
        </p:txBody>
      </p:sp>
      <p:pic>
        <p:nvPicPr>
          <p:cNvPr id="7" name="Picture 2" descr="Bilderesultat for Solid foundation vs weak foundation">
            <a:extLst>
              <a:ext uri="{FF2B5EF4-FFF2-40B4-BE49-F238E27FC236}">
                <a16:creationId xmlns:a16="http://schemas.microsoft.com/office/drawing/2014/main" id="{9004EA22-EA08-4DC1-A17F-2E2342964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6"/>
          <a:stretch/>
        </p:blipFill>
        <p:spPr bwMode="auto">
          <a:xfrm>
            <a:off x="1046228" y="1979877"/>
            <a:ext cx="2941101" cy="28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ete 7" descr="Eit bilete som inneheld bygning, utandørs, snø, fjell&#10;&#10;Automatisk generert skildring">
            <a:extLst>
              <a:ext uri="{FF2B5EF4-FFF2-40B4-BE49-F238E27FC236}">
                <a16:creationId xmlns:a16="http://schemas.microsoft.com/office/drawing/2014/main" id="{02734060-F5CD-4E45-9BBD-6AE39B43F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57087" r="46456" b="6295"/>
          <a:stretch/>
        </p:blipFill>
        <p:spPr>
          <a:xfrm>
            <a:off x="5868144" y="1980925"/>
            <a:ext cx="2514647" cy="28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4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0657B0-61E2-48EA-B91E-125C61DA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Foreleser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10D1785D-CB5B-41A2-847B-AA6B9C296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83965"/>
            <a:ext cx="5061248" cy="3888000"/>
          </a:xfrm>
        </p:spPr>
        <p:txBody>
          <a:bodyPr>
            <a:normAutofit fontScale="92500" lnSpcReduction="10000"/>
          </a:bodyPr>
          <a:lstStyle/>
          <a:p>
            <a:r>
              <a:rPr lang="nb-NO" noProof="0" dirty="0"/>
              <a:t>Torstein Strømme</a:t>
            </a:r>
          </a:p>
          <a:p>
            <a:r>
              <a:rPr lang="nb-NO" noProof="0" dirty="0"/>
              <a:t>Fagbrev i elektronikk</a:t>
            </a:r>
          </a:p>
          <a:p>
            <a:r>
              <a:rPr lang="nb-NO" noProof="0" dirty="0"/>
              <a:t>Studerte 4 år i USA etter VGS</a:t>
            </a:r>
          </a:p>
          <a:p>
            <a:r>
              <a:rPr lang="nb-NO" noProof="0" dirty="0"/>
              <a:t>Doktorgrad i algoritmer </a:t>
            </a:r>
            <a:br>
              <a:rPr lang="nb-NO" noProof="0" dirty="0"/>
            </a:br>
            <a:r>
              <a:rPr lang="nb-NO" noProof="0" dirty="0"/>
              <a:t>ved UiB</a:t>
            </a:r>
          </a:p>
          <a:p>
            <a:r>
              <a:rPr lang="nb-NO" noProof="0" dirty="0"/>
              <a:t>Jobbet med IT og programmering </a:t>
            </a:r>
          </a:p>
          <a:p>
            <a:pPr lvl="1"/>
            <a:r>
              <a:rPr lang="nb-NO" noProof="0" dirty="0"/>
              <a:t>2 år i oljebransjen</a:t>
            </a:r>
          </a:p>
          <a:p>
            <a:pPr lvl="1"/>
            <a:r>
              <a:rPr lang="nb-NO" noProof="0" dirty="0"/>
              <a:t>1 år i media-bransjen.</a:t>
            </a:r>
          </a:p>
          <a:p>
            <a:r>
              <a:rPr lang="nb-NO" noProof="0" dirty="0"/>
              <a:t>Startet å jobbe for UiB høsten 2021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98F06B58-D43A-4DCC-9FA4-D0A29E35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6457652D-854F-4776-BFA0-A08CBF94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FBC8F2AB-E0AE-4F5E-A8F2-BE207B8F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8" name="Picture 3" descr="Picture 3">
            <a:extLst>
              <a:ext uri="{FF2B5EF4-FFF2-40B4-BE49-F238E27FC236}">
                <a16:creationId xmlns:a16="http://schemas.microsoft.com/office/drawing/2014/main" id="{53EAB828-998A-4F3D-B10E-CBFC26AF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82" y="2060849"/>
            <a:ext cx="2434817" cy="3024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449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4016-42C5-4212-BDE8-EAC2C522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Undervisningsassistenter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B1CE-BEBA-4469-BFE7-FDA6EBBA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83965"/>
            <a:ext cx="4409038" cy="3888000"/>
          </a:xfrm>
        </p:spPr>
        <p:txBody>
          <a:bodyPr>
            <a:normAutofit fontScale="92500"/>
          </a:bodyPr>
          <a:lstStyle/>
          <a:p>
            <a:r>
              <a:rPr lang="nb-NO" noProof="0" dirty="0"/>
              <a:t>Laura Garrison</a:t>
            </a:r>
          </a:p>
          <a:p>
            <a:pPr lvl="1"/>
            <a:r>
              <a:rPr lang="nb-NO" noProof="0" dirty="0"/>
              <a:t>Administrativ hjelp</a:t>
            </a:r>
          </a:p>
          <a:p>
            <a:r>
              <a:rPr lang="nb-NO" dirty="0"/>
              <a:t>Sondre </a:t>
            </a:r>
            <a:r>
              <a:rPr lang="nb-NO" dirty="0" err="1"/>
              <a:t>Bolland</a:t>
            </a:r>
            <a:endParaRPr lang="nb-NO" dirty="0"/>
          </a:p>
          <a:p>
            <a:pPr lvl="1"/>
            <a:r>
              <a:rPr lang="nb-NO" dirty="0"/>
              <a:t>Oppgavegjennomgang</a:t>
            </a:r>
          </a:p>
          <a:p>
            <a:pPr lvl="1"/>
            <a:r>
              <a:rPr lang="nb-NO" dirty="0"/>
              <a:t>Undervisningsopplegg</a:t>
            </a:r>
          </a:p>
          <a:p>
            <a:pPr lvl="1"/>
            <a:r>
              <a:rPr lang="nb-NO" noProof="0" dirty="0"/>
              <a:t>Får hjelp av Sophie </a:t>
            </a:r>
            <a:r>
              <a:rPr lang="nb-NO" noProof="0" dirty="0" err="1"/>
              <a:t>Bosio</a:t>
            </a:r>
            <a:endParaRPr lang="nb-NO" noProof="0" dirty="0"/>
          </a:p>
          <a:p>
            <a:r>
              <a:rPr lang="nb-NO" dirty="0"/>
              <a:t>Eric </a:t>
            </a:r>
            <a:r>
              <a:rPr lang="nb-NO" dirty="0" err="1"/>
              <a:t>Mörth</a:t>
            </a:r>
            <a:endParaRPr lang="nb-NO" dirty="0"/>
          </a:p>
          <a:p>
            <a:pPr lvl="1"/>
            <a:r>
              <a:rPr lang="nb-NO" dirty="0"/>
              <a:t>Oppfølging av gruppeledere og studenter</a:t>
            </a:r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E0B10-D676-4375-99AA-B8540B61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7D1D-261D-44FB-9216-9C8EEC89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1970D-4F68-4F21-BB6C-41AF23BC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026" name="Picture 2" descr="Bilderesultat for laura garrison uib">
            <a:extLst>
              <a:ext uri="{FF2B5EF4-FFF2-40B4-BE49-F238E27FC236}">
                <a16:creationId xmlns:a16="http://schemas.microsoft.com/office/drawing/2014/main" id="{8BA71088-D832-4FE8-84C6-3A7038AF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667941"/>
            <a:ext cx="1513225" cy="20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Et bilde som inneholder person, mann, vindu&#10;&#10;Automatisk generert beskrivelse">
            <a:extLst>
              <a:ext uri="{FF2B5EF4-FFF2-40B4-BE49-F238E27FC236}">
                <a16:creationId xmlns:a16="http://schemas.microsoft.com/office/drawing/2014/main" id="{FA956C2C-7040-4B7D-BEB4-7EC5E0C08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16481"/>
            <a:ext cx="1513225" cy="189153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74819D9-7244-41BF-B43E-84A1B5AC7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457" y="3067872"/>
            <a:ext cx="1646853" cy="20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5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Gruppeledere</a:t>
            </a:r>
            <a:endParaRPr lang="nb-NO" sz="3400" noProof="0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022920" y="1883965"/>
            <a:ext cx="7725544" cy="3888000"/>
          </a:xfrm>
        </p:spPr>
        <p:txBody>
          <a:bodyPr numCol="2">
            <a:noAutofit/>
          </a:bodyPr>
          <a:lstStyle/>
          <a:p>
            <a:r>
              <a:rPr lang="nb-NO" sz="2000" noProof="0" dirty="0"/>
              <a:t>Daniel Berge</a:t>
            </a:r>
          </a:p>
          <a:p>
            <a:r>
              <a:rPr lang="nb-NO" sz="2000" dirty="0"/>
              <a:t>Dusan </a:t>
            </a:r>
            <a:r>
              <a:rPr lang="nb-NO" sz="2000" dirty="0" err="1"/>
              <a:t>Nikolic</a:t>
            </a:r>
            <a:endParaRPr lang="nb-NO" sz="2000" noProof="0" dirty="0"/>
          </a:p>
          <a:p>
            <a:r>
              <a:rPr lang="nb-NO" sz="2000" noProof="0" dirty="0"/>
              <a:t>Elias </a:t>
            </a:r>
            <a:r>
              <a:rPr lang="nb-NO" sz="2000" noProof="0" dirty="0" err="1"/>
              <a:t>Bendixsen</a:t>
            </a:r>
            <a:endParaRPr lang="nb-NO" sz="2000" noProof="0" dirty="0"/>
          </a:p>
          <a:p>
            <a:r>
              <a:rPr lang="nb-NO" sz="2000" dirty="0"/>
              <a:t>Endre Sletnes</a:t>
            </a:r>
          </a:p>
          <a:p>
            <a:r>
              <a:rPr lang="nb-NO" sz="2000" noProof="0" dirty="0"/>
              <a:t>Hadi </a:t>
            </a:r>
            <a:r>
              <a:rPr lang="nb-NO" sz="2000" noProof="0" dirty="0" err="1"/>
              <a:t>Alkadiri</a:t>
            </a:r>
            <a:endParaRPr lang="nb-NO" sz="2000" noProof="0" dirty="0"/>
          </a:p>
          <a:p>
            <a:r>
              <a:rPr lang="nb-NO" sz="2000" noProof="0" dirty="0"/>
              <a:t>Hannah </a:t>
            </a:r>
            <a:r>
              <a:rPr lang="nb-NO" sz="2000" noProof="0" dirty="0" err="1"/>
              <a:t>Mørken</a:t>
            </a:r>
            <a:endParaRPr lang="nb-NO" sz="2000" noProof="0" dirty="0"/>
          </a:p>
          <a:p>
            <a:r>
              <a:rPr lang="nb-NO" sz="2000" noProof="0" dirty="0"/>
              <a:t>Jakob </a:t>
            </a:r>
            <a:r>
              <a:rPr lang="nb-NO" sz="2000" noProof="0" dirty="0" err="1"/>
              <a:t>Snorrason</a:t>
            </a:r>
            <a:endParaRPr lang="nb-NO" sz="2000" noProof="0" dirty="0"/>
          </a:p>
          <a:p>
            <a:r>
              <a:rPr lang="nb-NO" sz="2000" dirty="0"/>
              <a:t>Jon Vegard Lokøy</a:t>
            </a:r>
          </a:p>
          <a:p>
            <a:r>
              <a:rPr lang="nb-NO" sz="2000" noProof="0" dirty="0"/>
              <a:t>Jørgen </a:t>
            </a:r>
            <a:r>
              <a:rPr lang="nb-NO" sz="2000" noProof="0" dirty="0" err="1"/>
              <a:t>Storum</a:t>
            </a:r>
            <a:endParaRPr lang="nb-NO" sz="2000" noProof="0" dirty="0"/>
          </a:p>
          <a:p>
            <a:r>
              <a:rPr lang="nb-NO" sz="2000" noProof="0" dirty="0"/>
              <a:t>Magnus Tønnesen</a:t>
            </a:r>
          </a:p>
          <a:p>
            <a:endParaRPr lang="nb-NO" sz="2000" dirty="0"/>
          </a:p>
          <a:p>
            <a:r>
              <a:rPr lang="nb-NO" sz="2000" dirty="0"/>
              <a:t>Magnus Vestvik</a:t>
            </a:r>
          </a:p>
          <a:p>
            <a:r>
              <a:rPr lang="nb-NO" sz="2000" dirty="0"/>
              <a:t>Martin Andvik </a:t>
            </a:r>
            <a:r>
              <a:rPr lang="nb-NO" sz="2000" dirty="0" err="1"/>
              <a:t>Øvsttun</a:t>
            </a:r>
            <a:endParaRPr lang="nb-NO" sz="2000" noProof="0" dirty="0"/>
          </a:p>
          <a:p>
            <a:r>
              <a:rPr lang="nb-NO" sz="2000" noProof="0" dirty="0"/>
              <a:t>Maya </a:t>
            </a:r>
            <a:r>
              <a:rPr lang="nb-NO" sz="2000" noProof="0" dirty="0" err="1"/>
              <a:t>Robbestad</a:t>
            </a:r>
            <a:endParaRPr lang="nb-NO" sz="2000" noProof="0" dirty="0"/>
          </a:p>
          <a:p>
            <a:r>
              <a:rPr lang="nb-NO" sz="2000" noProof="0" dirty="0"/>
              <a:t>Sophie </a:t>
            </a:r>
            <a:r>
              <a:rPr lang="nb-NO" sz="2000" noProof="0" dirty="0" err="1"/>
              <a:t>Bosio</a:t>
            </a:r>
            <a:endParaRPr lang="nb-NO" sz="2000" noProof="0" dirty="0"/>
          </a:p>
          <a:p>
            <a:r>
              <a:rPr lang="nb-NO" sz="2000" noProof="0" dirty="0"/>
              <a:t>Stian Munkejord</a:t>
            </a:r>
          </a:p>
          <a:p>
            <a:r>
              <a:rPr lang="nb-NO" sz="2000" dirty="0"/>
              <a:t>Sven </a:t>
            </a:r>
            <a:r>
              <a:rPr lang="nb-NO" sz="2000" dirty="0" err="1"/>
              <a:t>Alrik</a:t>
            </a:r>
            <a:r>
              <a:rPr lang="nb-NO" sz="2000" dirty="0"/>
              <a:t> </a:t>
            </a:r>
            <a:r>
              <a:rPr lang="nb-NO" sz="2000" dirty="0" err="1"/>
              <a:t>Solemdal</a:t>
            </a:r>
            <a:endParaRPr lang="nb-NO" sz="2000" noProof="0" dirty="0"/>
          </a:p>
          <a:p>
            <a:r>
              <a:rPr lang="nb-NO" sz="2000" noProof="0" dirty="0" err="1"/>
              <a:t>Tellev</a:t>
            </a:r>
            <a:r>
              <a:rPr lang="nb-NO" sz="2000" noProof="0" dirty="0"/>
              <a:t> Sundt</a:t>
            </a:r>
          </a:p>
          <a:p>
            <a:r>
              <a:rPr lang="nb-NO" sz="2000" noProof="0" dirty="0"/>
              <a:t>Thomas Thunes</a:t>
            </a:r>
          </a:p>
          <a:p>
            <a:r>
              <a:rPr lang="nb-NO" altLang="nb-NO" sz="2000" dirty="0"/>
              <a:t>Tobias Madsen</a:t>
            </a:r>
          </a:p>
          <a:p>
            <a:r>
              <a:rPr lang="nb-NO" altLang="nb-NO" sz="2000" dirty="0"/>
              <a:t>Østen Edvardsen</a:t>
            </a:r>
          </a:p>
          <a:p>
            <a:endParaRPr lang="nb-NO" altLang="nb-NO" sz="2000" noProof="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742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71A-2EAB-411B-A619-6AE1413A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programmering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EA08-C6D6-4172-B18E-A0EAA267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Programmering er å få en PC til å gjøre en oppgave.</a:t>
            </a:r>
          </a:p>
          <a:p>
            <a:r>
              <a:rPr lang="nb-NO" dirty="0"/>
              <a:t>Vi tenker ikke likt som en PC jobber.</a:t>
            </a:r>
          </a:p>
          <a:p>
            <a:pPr lvl="1"/>
            <a:r>
              <a:rPr lang="nb-NO" dirty="0"/>
              <a:t>PC trenger nøyaktige instruksjoner</a:t>
            </a:r>
          </a:p>
          <a:p>
            <a:r>
              <a:rPr lang="nb-NO" dirty="0"/>
              <a:t>Programmeringsspråk er designet for å gjøre det lettere å instruere </a:t>
            </a:r>
            <a:r>
              <a:rPr lang="nb-NO" dirty="0" err="1"/>
              <a:t>PCen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0184-2F62-42B5-AE4F-14B0066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1B46-0535-42A4-8036-55E4364C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C23E-516F-4382-9E8F-4E17581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830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ete 16">
            <a:extLst>
              <a:ext uri="{FF2B5EF4-FFF2-40B4-BE49-F238E27FC236}">
                <a16:creationId xmlns:a16="http://schemas.microsoft.com/office/drawing/2014/main" id="{439C2BF0-9494-40D1-9AF8-A8495FA33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93" t="6041"/>
          <a:stretch/>
        </p:blipFill>
        <p:spPr>
          <a:xfrm>
            <a:off x="6219152" y="3774280"/>
            <a:ext cx="2232248" cy="1908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noProof="0" dirty="0"/>
              <a:t>Hvorfor trenger vi programmeringsspråk?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97D8D4-F98A-4CDC-B676-E0EE6CF25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940849"/>
            <a:ext cx="2108920" cy="5410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noProof="0" dirty="0"/>
              <a:t>Maskin kode:</a:t>
            </a:r>
            <a:br>
              <a:rPr lang="nb-NO" noProof="0" dirty="0"/>
            </a:br>
            <a:endParaRPr lang="nb-NO" noProof="0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E5BF231-679E-47E1-BF42-6CE6BC0B7CA5}"/>
              </a:ext>
            </a:extLst>
          </p:cNvPr>
          <p:cNvSpPr txBox="1"/>
          <p:nvPr/>
        </p:nvSpPr>
        <p:spPr>
          <a:xfrm>
            <a:off x="3247658" y="1805912"/>
            <a:ext cx="1540366" cy="304698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b-NO" altLang="nb-NO" sz="1600" dirty="0">
                <a:latin typeface="Arial Unicode MS"/>
              </a:rPr>
              <a:t>0x 60 00 00 80 </a:t>
            </a:r>
          </a:p>
          <a:p>
            <a:r>
              <a:rPr lang="nb-NO" altLang="nb-NO" sz="1600" dirty="0">
                <a:latin typeface="Arial Unicode MS"/>
              </a:rPr>
              <a:t>0x A4 00 00 00 </a:t>
            </a:r>
          </a:p>
          <a:p>
            <a:r>
              <a:rPr lang="nb-NO" altLang="nb-NO" sz="1600" dirty="0">
                <a:latin typeface="Arial Unicode MS"/>
              </a:rPr>
              <a:t>0x 60 01 00 84 </a:t>
            </a:r>
          </a:p>
          <a:p>
            <a:r>
              <a:rPr lang="nb-NO" altLang="nb-NO" sz="1600" dirty="0">
                <a:latin typeface="Arial Unicode MS"/>
              </a:rPr>
              <a:t>0x A4 01 01 00 </a:t>
            </a:r>
          </a:p>
          <a:p>
            <a:r>
              <a:rPr lang="nb-NO" altLang="nb-NO" sz="1600" dirty="0">
                <a:latin typeface="Arial Unicode MS"/>
              </a:rPr>
              <a:t>0x 60 02 00 00 </a:t>
            </a:r>
          </a:p>
          <a:p>
            <a:r>
              <a:rPr lang="nb-NO" altLang="nb-NO" sz="1600" dirty="0">
                <a:latin typeface="Arial Unicode MS"/>
              </a:rPr>
              <a:t>0x 60 03 00 04 </a:t>
            </a:r>
          </a:p>
          <a:p>
            <a:r>
              <a:rPr lang="nb-NO" altLang="nb-NO" sz="1600" dirty="0">
                <a:latin typeface="Arial Unicode MS"/>
              </a:rPr>
              <a:t>0x 60 04 00 00 </a:t>
            </a:r>
          </a:p>
          <a:p>
            <a:r>
              <a:rPr lang="nb-NO" altLang="nb-NO" sz="1600" dirty="0">
                <a:latin typeface="Arial Unicode MS"/>
              </a:rPr>
              <a:t>0x 60 05 00 01 </a:t>
            </a:r>
          </a:p>
          <a:p>
            <a:r>
              <a:rPr lang="nb-NO" altLang="nb-NO" sz="1600" dirty="0">
                <a:latin typeface="Arial Unicode MS"/>
              </a:rPr>
              <a:t>0x 08 00 00 02 </a:t>
            </a:r>
          </a:p>
          <a:p>
            <a:r>
              <a:rPr lang="nb-NO" altLang="nb-NO" sz="1600" dirty="0">
                <a:latin typeface="Arial Unicode MS"/>
              </a:rPr>
              <a:t>0x 20 00 00 03 </a:t>
            </a:r>
          </a:p>
          <a:p>
            <a:r>
              <a:rPr lang="nb-NO" altLang="nb-NO" sz="1600" dirty="0">
                <a:latin typeface="Arial Unicode MS"/>
              </a:rPr>
              <a:t>0x 20 04 04 05 </a:t>
            </a:r>
          </a:p>
          <a:p>
            <a:r>
              <a:rPr lang="nb-NO" altLang="nb-NO" sz="1600" dirty="0">
                <a:latin typeface="Arial Unicode MS"/>
              </a:rPr>
              <a:t>0x 11 20 04 01</a:t>
            </a:r>
            <a:endParaRPr lang="nb-NO" sz="16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11AF070-EAFB-4232-A461-31B93F3295B2}"/>
              </a:ext>
            </a:extLst>
          </p:cNvPr>
          <p:cNvSpPr txBox="1"/>
          <p:nvPr/>
        </p:nvSpPr>
        <p:spPr>
          <a:xfrm>
            <a:off x="1022920" y="5125808"/>
            <a:ext cx="567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Ikke enkelt å programmere I maskin kode!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Hver prosessor har forskjellig maskin kode!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92AF0F7-ACB4-43EB-A3AF-CA07D456BF5C}"/>
              </a:ext>
            </a:extLst>
          </p:cNvPr>
          <p:cNvSpPr txBox="1"/>
          <p:nvPr/>
        </p:nvSpPr>
        <p:spPr>
          <a:xfrm>
            <a:off x="4771806" y="3144740"/>
            <a:ext cx="20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AFA0A8C-6B5A-405D-8D55-70DD2E474CB0}"/>
              </a:ext>
            </a:extLst>
          </p:cNvPr>
          <p:cNvSpPr txBox="1"/>
          <p:nvPr/>
        </p:nvSpPr>
        <p:spPr>
          <a:xfrm>
            <a:off x="5039175" y="1795491"/>
            <a:ext cx="3349249" cy="18158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01100000000000000000000010000000</a:t>
            </a:r>
            <a:br>
              <a:rPr lang="en-US" sz="1400" dirty="0"/>
            </a:br>
            <a:r>
              <a:rPr lang="en-US" sz="1400" dirty="0"/>
              <a:t>10100100000000000000000000000000</a:t>
            </a:r>
            <a:br>
              <a:rPr lang="en-US" sz="1400" dirty="0"/>
            </a:br>
            <a:r>
              <a:rPr lang="en-US" sz="1400" dirty="0"/>
              <a:t>…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92212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9C5-3996-484B-BDA5-E00C4DB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noProof="0" dirty="0"/>
              <a:t>Hvorfor trenger vi programmeringsspråk?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CBA3-9832-4B52-A616-D7F1BC05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2149674"/>
            <a:ext cx="2756992" cy="536923"/>
          </a:xfrm>
        </p:spPr>
        <p:txBody>
          <a:bodyPr>
            <a:normAutofit fontScale="92500"/>
          </a:bodyPr>
          <a:lstStyle/>
          <a:p>
            <a:r>
              <a:rPr lang="nb-NO" noProof="0" dirty="0"/>
              <a:t>Assembler kode: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0E4-807D-4D5F-B5CB-7EBF24C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13.01.2022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7B10-D6DF-4FBB-95E7-05FD0A3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1FCC-26E6-46AB-A267-6660C1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11D6824-E44F-43DB-B6D4-4E632387D2AD}"/>
              </a:ext>
            </a:extLst>
          </p:cNvPr>
          <p:cNvSpPr txBox="1"/>
          <p:nvPr/>
        </p:nvSpPr>
        <p:spPr>
          <a:xfrm>
            <a:off x="5148064" y="2149674"/>
            <a:ext cx="2069797" cy="34163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altLang="nb-NO" dirty="0">
                <a:latin typeface="Arial Unicode MS"/>
              </a:rPr>
              <a:t>IMM R0, 0x80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LOAD R0, R0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IMM R1, 0x84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LOAD R1, R1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IMM R2, 0x0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IMM R3, 0x4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IMM R4, 0x0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IMM R5, 0x1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STORE R0, R2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ADD R0, R0, R3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ADD R4, R4, R5 </a:t>
            </a:r>
            <a:br>
              <a:rPr lang="nb-NO" altLang="nb-NO" dirty="0">
                <a:latin typeface="Arial Unicode MS"/>
              </a:rPr>
            </a:br>
            <a:r>
              <a:rPr lang="nb-NO" altLang="nb-NO" dirty="0">
                <a:latin typeface="Arial Unicode MS"/>
              </a:rPr>
              <a:t>BNE 0x20, R4, R1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481342"/>
      </p:ext>
    </p:extLst>
  </p:cSld>
  <p:clrMapOvr>
    <a:masterClrMapping/>
  </p:clrMapOvr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12567</TotalTime>
  <Words>1275</Words>
  <Application>Microsoft Office PowerPoint</Application>
  <PresentationFormat>On-screen Show (4:3)</PresentationFormat>
  <Paragraphs>282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Rounded MT Bold</vt:lpstr>
      <vt:lpstr>Arial Unicode MS</vt:lpstr>
      <vt:lpstr>Calibri</vt:lpstr>
      <vt:lpstr>Myriad Pro</vt:lpstr>
      <vt:lpstr>Times New Roman</vt:lpstr>
      <vt:lpstr>UiB_norsk_rød-gen</vt:lpstr>
      <vt:lpstr>Forelesning 1</vt:lpstr>
      <vt:lpstr>Innhold</vt:lpstr>
      <vt:lpstr>Foreleser</vt:lpstr>
      <vt:lpstr>Foreleser</vt:lpstr>
      <vt:lpstr>Undervisningsassistenter</vt:lpstr>
      <vt:lpstr>Gruppeledere</vt:lpstr>
      <vt:lpstr>Hva er programmering</vt:lpstr>
      <vt:lpstr>Hvorfor trenger vi programmeringsspråk?</vt:lpstr>
      <vt:lpstr>Hvorfor trenger vi programmeringsspråk?</vt:lpstr>
      <vt:lpstr>Hvorfor trenger vi programmeringsspråk?</vt:lpstr>
      <vt:lpstr>Java kode</vt:lpstr>
      <vt:lpstr>Java fra kode til program</vt:lpstr>
      <vt:lpstr>Installere Java og IDE</vt:lpstr>
      <vt:lpstr>Komme i gang med Java</vt:lpstr>
      <vt:lpstr>Hva er god kode</vt:lpstr>
      <vt:lpstr>Hvorfor oppstår bugs</vt:lpstr>
      <vt:lpstr>Timeplan INF101</vt:lpstr>
      <vt:lpstr>Ukentlige øvinger</vt:lpstr>
      <vt:lpstr>Ikke alt bør læres på forelesning</vt:lpstr>
      <vt:lpstr>Stille spørsmål</vt:lpstr>
      <vt:lpstr>Hvis gruppeleder ikke kan svare</vt:lpstr>
      <vt:lpstr>Obligatoriske øvinger</vt:lpstr>
      <vt:lpstr>Oppgavegjennomgang</vt:lpstr>
      <vt:lpstr>PowerPoint Presentation</vt:lpstr>
      <vt:lpstr>Hva er typer?</vt:lpstr>
      <vt:lpstr>Java typer</vt:lpstr>
      <vt:lpstr>Java primitive typer</vt:lpstr>
      <vt:lpstr>Java eksempel</vt:lpstr>
      <vt:lpstr>Divisjon</vt:lpstr>
      <vt:lpstr>Er det flere operatorer i Java?</vt:lpstr>
      <vt:lpstr>Hva er viktigst å lære?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Martin Vatshelle</cp:lastModifiedBy>
  <cp:revision>620</cp:revision>
  <dcterms:created xsi:type="dcterms:W3CDTF">2015-10-30T09:38:42Z</dcterms:created>
  <dcterms:modified xsi:type="dcterms:W3CDTF">2022-01-17T10:58:10Z</dcterms:modified>
</cp:coreProperties>
</file>