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3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57" r:id="rId16"/>
    <p:sldId id="261" r:id="rId17"/>
  </p:sldIdLst>
  <p:sldSz cx="9144000" cy="5143500" type="screen16x9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 inndeling" id="{8ACF6A10-BF9C-4111-8906-7AFB24F1911E}">
          <p14:sldIdLst>
            <p14:sldId id="263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5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AFC7"/>
    <a:srgbClr val="E54F46"/>
    <a:srgbClr val="E44E46"/>
    <a:srgbClr val="E65343"/>
    <a:srgbClr val="DB3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33" autoAdjust="0"/>
    <p:restoredTop sz="94660"/>
  </p:normalViewPr>
  <p:slideViewPr>
    <p:cSldViewPr>
      <p:cViewPr varScale="1">
        <p:scale>
          <a:sx n="148" d="100"/>
          <a:sy n="148" d="100"/>
        </p:scale>
        <p:origin x="132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-355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t Ramsli Bjerke" userId="928c4769-326e-4e6b-b838-770a81376724" providerId="ADAL" clId="{908BAE59-EFA1-4024-87CE-1CC747675CA3}"/>
    <pc:docChg chg="custSel addSld modSld">
      <pc:chgData name="Marit Ramsli Bjerke" userId="928c4769-326e-4e6b-b838-770a81376724" providerId="ADAL" clId="{908BAE59-EFA1-4024-87CE-1CC747675CA3}" dt="2020-01-21T16:51:11.015" v="567" actId="20577"/>
      <pc:docMkLst>
        <pc:docMk/>
      </pc:docMkLst>
      <pc:sldChg chg="modSp">
        <pc:chgData name="Marit Ramsli Bjerke" userId="928c4769-326e-4e6b-b838-770a81376724" providerId="ADAL" clId="{908BAE59-EFA1-4024-87CE-1CC747675CA3}" dt="2020-01-21T16:48:57.472" v="247" actId="20577"/>
        <pc:sldMkLst>
          <pc:docMk/>
          <pc:sldMk cId="2936976748" sldId="272"/>
        </pc:sldMkLst>
        <pc:spChg chg="mod">
          <ac:chgData name="Marit Ramsli Bjerke" userId="928c4769-326e-4e6b-b838-770a81376724" providerId="ADAL" clId="{908BAE59-EFA1-4024-87CE-1CC747675CA3}" dt="2020-01-21T16:48:57.472" v="247" actId="20577"/>
          <ac:spMkLst>
            <pc:docMk/>
            <pc:sldMk cId="2936976748" sldId="272"/>
            <ac:spMk id="3" creationId="{00000000-0000-0000-0000-000000000000}"/>
          </ac:spMkLst>
        </pc:spChg>
      </pc:sldChg>
      <pc:sldChg chg="modSp">
        <pc:chgData name="Marit Ramsli Bjerke" userId="928c4769-326e-4e6b-b838-770a81376724" providerId="ADAL" clId="{908BAE59-EFA1-4024-87CE-1CC747675CA3}" dt="2020-01-21T16:51:04.487" v="559" actId="20577"/>
        <pc:sldMkLst>
          <pc:docMk/>
          <pc:sldMk cId="1045179855" sldId="280"/>
        </pc:sldMkLst>
        <pc:spChg chg="mod">
          <ac:chgData name="Marit Ramsli Bjerke" userId="928c4769-326e-4e6b-b838-770a81376724" providerId="ADAL" clId="{908BAE59-EFA1-4024-87CE-1CC747675CA3}" dt="2020-01-21T16:51:04.487" v="559" actId="20577"/>
          <ac:spMkLst>
            <pc:docMk/>
            <pc:sldMk cId="1045179855" sldId="280"/>
            <ac:spMk id="3" creationId="{558223DE-62F2-4B21-993E-641283D4557A}"/>
          </ac:spMkLst>
        </pc:spChg>
      </pc:sldChg>
      <pc:sldChg chg="modSp add">
        <pc:chgData name="Marit Ramsli Bjerke" userId="928c4769-326e-4e6b-b838-770a81376724" providerId="ADAL" clId="{908BAE59-EFA1-4024-87CE-1CC747675CA3}" dt="2020-01-21T16:51:11.015" v="567" actId="20577"/>
        <pc:sldMkLst>
          <pc:docMk/>
          <pc:sldMk cId="1257837176" sldId="281"/>
        </pc:sldMkLst>
        <pc:spChg chg="mod">
          <ac:chgData name="Marit Ramsli Bjerke" userId="928c4769-326e-4e6b-b838-770a81376724" providerId="ADAL" clId="{908BAE59-EFA1-4024-87CE-1CC747675CA3}" dt="2020-01-21T16:47:51.361" v="9" actId="20577"/>
          <ac:spMkLst>
            <pc:docMk/>
            <pc:sldMk cId="1257837176" sldId="281"/>
            <ac:spMk id="2" creationId="{66BCDC8C-3BE9-45FC-8119-87553E6DEB79}"/>
          </ac:spMkLst>
        </pc:spChg>
        <pc:spChg chg="mod">
          <ac:chgData name="Marit Ramsli Bjerke" userId="928c4769-326e-4e6b-b838-770a81376724" providerId="ADAL" clId="{908BAE59-EFA1-4024-87CE-1CC747675CA3}" dt="2020-01-21T16:51:11.015" v="567" actId="20577"/>
          <ac:spMkLst>
            <pc:docMk/>
            <pc:sldMk cId="1257837176" sldId="281"/>
            <ac:spMk id="3" creationId="{21A128A0-FED8-4218-A2EB-F82BBE4953CF}"/>
          </ac:spMkLst>
        </pc:spChg>
      </pc:sldChg>
    </pc:docChg>
  </pc:docChgLst>
  <pc:docChgLst>
    <pc:chgData name="Marit Ramsli Bjerke" userId="928c4769-326e-4e6b-b838-770a81376724" providerId="ADAL" clId="{9F6D44FC-C021-437D-B37D-423CE989D97F}"/>
    <pc:docChg chg="modSld">
      <pc:chgData name="Marit Ramsli Bjerke" userId="928c4769-326e-4e6b-b838-770a81376724" providerId="ADAL" clId="{9F6D44FC-C021-437D-B37D-423CE989D97F}" dt="2020-01-28T10:20:12.140" v="35" actId="1076"/>
      <pc:docMkLst>
        <pc:docMk/>
      </pc:docMkLst>
      <pc:sldChg chg="modSp">
        <pc:chgData name="Marit Ramsli Bjerke" userId="928c4769-326e-4e6b-b838-770a81376724" providerId="ADAL" clId="{9F6D44FC-C021-437D-B37D-423CE989D97F}" dt="2020-01-28T10:20:12.140" v="35" actId="1076"/>
        <pc:sldMkLst>
          <pc:docMk/>
          <pc:sldMk cId="1055046321" sldId="257"/>
        </pc:sldMkLst>
        <pc:spChg chg="mod">
          <ac:chgData name="Marit Ramsli Bjerke" userId="928c4769-326e-4e6b-b838-770a81376724" providerId="ADAL" clId="{9F6D44FC-C021-437D-B37D-423CE989D97F}" dt="2020-01-28T10:20:12.140" v="35" actId="1076"/>
          <ac:spMkLst>
            <pc:docMk/>
            <pc:sldMk cId="1055046321" sldId="257"/>
            <ac:spMk id="3" creationId="{00000000-0000-0000-0000-000000000000}"/>
          </ac:spMkLst>
        </pc:spChg>
      </pc:sldChg>
    </pc:docChg>
  </pc:docChgLst>
  <pc:docChgLst>
    <pc:chgData name="Marit Ramsli Bjerke" userId="928c4769-326e-4e6b-b838-770a81376724" providerId="ADAL" clId="{0087B5D3-B506-441E-BA2C-3CB2FC985850}"/>
    <pc:docChg chg="custSel modSld">
      <pc:chgData name="Marit Ramsli Bjerke" userId="928c4769-326e-4e6b-b838-770a81376724" providerId="ADAL" clId="{0087B5D3-B506-441E-BA2C-3CB2FC985850}" dt="2020-01-27T13:21:33.867" v="202" actId="20577"/>
      <pc:docMkLst>
        <pc:docMk/>
      </pc:docMkLst>
      <pc:sldChg chg="modSp">
        <pc:chgData name="Marit Ramsli Bjerke" userId="928c4769-326e-4e6b-b838-770a81376724" providerId="ADAL" clId="{0087B5D3-B506-441E-BA2C-3CB2FC985850}" dt="2020-01-22T09:25:54.272" v="130" actId="20577"/>
        <pc:sldMkLst>
          <pc:docMk/>
          <pc:sldMk cId="630005070" sldId="274"/>
        </pc:sldMkLst>
        <pc:spChg chg="mod">
          <ac:chgData name="Marit Ramsli Bjerke" userId="928c4769-326e-4e6b-b838-770a81376724" providerId="ADAL" clId="{0087B5D3-B506-441E-BA2C-3CB2FC985850}" dt="2020-01-22T09:25:54.272" v="130" actId="20577"/>
          <ac:spMkLst>
            <pc:docMk/>
            <pc:sldMk cId="630005070" sldId="274"/>
            <ac:spMk id="3" creationId="{2ED52A20-A934-414E-B8BA-688A3224345B}"/>
          </ac:spMkLst>
        </pc:spChg>
      </pc:sldChg>
      <pc:sldChg chg="modSp">
        <pc:chgData name="Marit Ramsli Bjerke" userId="928c4769-326e-4e6b-b838-770a81376724" providerId="ADAL" clId="{0087B5D3-B506-441E-BA2C-3CB2FC985850}" dt="2020-01-22T09:25:34.585" v="117" actId="20577"/>
        <pc:sldMkLst>
          <pc:docMk/>
          <pc:sldMk cId="2905376706" sldId="275"/>
        </pc:sldMkLst>
        <pc:spChg chg="mod">
          <ac:chgData name="Marit Ramsli Bjerke" userId="928c4769-326e-4e6b-b838-770a81376724" providerId="ADAL" clId="{0087B5D3-B506-441E-BA2C-3CB2FC985850}" dt="2020-01-22T09:25:34.585" v="117" actId="20577"/>
          <ac:spMkLst>
            <pc:docMk/>
            <pc:sldMk cId="2905376706" sldId="275"/>
            <ac:spMk id="3" creationId="{5FF1006F-9FEA-4C76-8504-638746FAFF7B}"/>
          </ac:spMkLst>
        </pc:spChg>
      </pc:sldChg>
      <pc:sldChg chg="modSp">
        <pc:chgData name="Marit Ramsli Bjerke" userId="928c4769-326e-4e6b-b838-770a81376724" providerId="ADAL" clId="{0087B5D3-B506-441E-BA2C-3CB2FC985850}" dt="2020-01-27T13:21:33.867" v="202" actId="20577"/>
        <pc:sldMkLst>
          <pc:docMk/>
          <pc:sldMk cId="3638318006" sldId="279"/>
        </pc:sldMkLst>
        <pc:spChg chg="mod">
          <ac:chgData name="Marit Ramsli Bjerke" userId="928c4769-326e-4e6b-b838-770a81376724" providerId="ADAL" clId="{0087B5D3-B506-441E-BA2C-3CB2FC985850}" dt="2020-01-27T13:21:33.867" v="202" actId="20577"/>
          <ac:spMkLst>
            <pc:docMk/>
            <pc:sldMk cId="3638318006" sldId="279"/>
            <ac:spMk id="3" creationId="{4EEDABB8-5451-4094-94E9-421BBAE4275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70CDE-D9CE-4354-94E4-1FD6DB967311}" type="datetimeFigureOut">
              <a:rPr lang="nb-NO" smtClean="0"/>
              <a:t>28.01.2020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25AF9-6F74-472F-B3FF-34E5DD3183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51445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DE89A-F0D7-4FF6-B2F1-98DC7792C91E}" type="datetimeFigureOut">
              <a:rPr lang="nb-NO" smtClean="0"/>
              <a:t>28.01.2020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A2AF7-2D85-4421-9B02-2B5F9CC3744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84462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Lektoremner, profesjon, årsstudiet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94161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* Fakultetet har en mal, vedtatt i </a:t>
            </a:r>
            <a:r>
              <a:rPr lang="nb-NO" dirty="0" err="1"/>
              <a:t>fak.styret</a:t>
            </a:r>
            <a:r>
              <a:rPr lang="nb-NO" dirty="0"/>
              <a:t>, som vi oppfordrer til bruk av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543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Mulig å hake av flere om gangen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7933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ørste s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115616" y="843558"/>
            <a:ext cx="6912768" cy="1912609"/>
          </a:xfrm>
        </p:spPr>
        <p:txBody>
          <a:bodyPr lIns="0" tIns="0" rIns="0" anchor="b" anchorCtr="0">
            <a:normAutofit/>
          </a:bodyPr>
          <a:lstStyle>
            <a:lvl1pPr marL="0" algn="ctr">
              <a:lnSpc>
                <a:spcPts val="5400"/>
              </a:lnSpc>
              <a:defRPr sz="4300" b="1" i="0" u="none" cap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115616" y="3147510"/>
            <a:ext cx="6912768" cy="936408"/>
          </a:xfr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155926"/>
            <a:ext cx="3202198" cy="55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9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680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gress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89570" y="1455950"/>
            <a:ext cx="4597350" cy="2916000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022921" y="1455950"/>
            <a:ext cx="2360241" cy="29160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1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8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259105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22920" y="3489852"/>
            <a:ext cx="7164000" cy="425054"/>
          </a:xfrm>
        </p:spPr>
        <p:txBody>
          <a:bodyPr anchor="b">
            <a:normAutofit/>
          </a:bodyPr>
          <a:lstStyle>
            <a:lvl1pPr algn="l">
              <a:lnSpc>
                <a:spcPts val="3600"/>
              </a:lnSpc>
              <a:defRPr sz="3000" b="1" i="0">
                <a:solidFill>
                  <a:srgbClr val="5FAFC7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022920" y="843558"/>
            <a:ext cx="7164000" cy="259822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Dra bildet til plassholderen eller klikk ikonet for å legge til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022920" y="3975906"/>
            <a:ext cx="7164000" cy="603647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1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3316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1022920" y="1455950"/>
            <a:ext cx="7149480" cy="2916000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7742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022920" y="1455950"/>
            <a:ext cx="7149480" cy="291600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92353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tel og innhold_nøyt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022920" y="1455950"/>
            <a:ext cx="7149480" cy="291600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03450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s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22920" y="839911"/>
            <a:ext cx="6584776" cy="2649941"/>
          </a:xfrm>
        </p:spPr>
        <p:txBody>
          <a:bodyPr anchor="t" anchorCtr="0">
            <a:normAutofit/>
          </a:bodyPr>
          <a:lstStyle>
            <a:lvl1pPr>
              <a:lnSpc>
                <a:spcPts val="6000"/>
              </a:lnSpc>
              <a:defRPr sz="5000" b="1" i="0" u="none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02109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ste s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030012" y="3795886"/>
            <a:ext cx="5083976" cy="21983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600" cap="all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08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to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1022920" y="1455626"/>
            <a:ext cx="3405064" cy="2916324"/>
          </a:xfr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52400" y="1455626"/>
            <a:ext cx="3420000" cy="2916324"/>
          </a:xfr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2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8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9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0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10852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to spalter med tit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022920" y="1581640"/>
            <a:ext cx="3420000" cy="432048"/>
          </a:xfrm>
        </p:spPr>
        <p:txBody>
          <a:bodyPr anchor="b">
            <a:noAutofit/>
          </a:bodyPr>
          <a:lstStyle>
            <a:lvl1pPr marL="0" indent="0">
              <a:buNone/>
              <a:defRPr sz="2000" b="1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52400" y="1581640"/>
            <a:ext cx="3420000" cy="432048"/>
          </a:xfrm>
        </p:spPr>
        <p:txBody>
          <a:bodyPr anchor="b">
            <a:noAutofit/>
          </a:bodyPr>
          <a:lstStyle>
            <a:lvl1pPr marL="0" indent="0">
              <a:buNone/>
              <a:defRPr sz="2000" b="1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0" name="Plassholder for innhold 2"/>
          <p:cNvSpPr>
            <a:spLocks noGrp="1"/>
          </p:cNvSpPr>
          <p:nvPr>
            <p:ph sz="half" idx="13"/>
          </p:nvPr>
        </p:nvSpPr>
        <p:spPr>
          <a:xfrm>
            <a:off x="1022920" y="2092345"/>
            <a:ext cx="3420000" cy="2351613"/>
          </a:xfr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1" name="Plassholder for innhold 3"/>
          <p:cNvSpPr>
            <a:spLocks noGrp="1"/>
          </p:cNvSpPr>
          <p:nvPr>
            <p:ph sz="half" idx="2"/>
          </p:nvPr>
        </p:nvSpPr>
        <p:spPr>
          <a:xfrm>
            <a:off x="4752400" y="2092345"/>
            <a:ext cx="3420000" cy="2351613"/>
          </a:xfr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7" name="Plassholder for bunntekst 4"/>
          <p:cNvSpPr>
            <a:spLocks noGrp="1"/>
          </p:cNvSpPr>
          <p:nvPr>
            <p:ph type="ftr" sz="quarter" idx="15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13" name="Plassholder for dato 3"/>
          <p:cNvSpPr>
            <a:spLocks noGrp="1"/>
          </p:cNvSpPr>
          <p:nvPr>
            <p:ph type="dt" sz="half" idx="16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4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2" name="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ts val="4320"/>
              </a:lnSpc>
              <a:defRPr sz="3400" b="1" i="0"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937874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med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22920" y="774875"/>
            <a:ext cx="7149480" cy="489701"/>
          </a:xfrm>
        </p:spPr>
        <p:txBody>
          <a:bodyPr>
            <a:normAutofit/>
          </a:bodyPr>
          <a:lstStyle>
            <a:lvl1pPr algn="l">
              <a:lnSpc>
                <a:spcPts val="3600"/>
              </a:lnSpc>
              <a:defRPr sz="30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10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1022920" y="1455950"/>
            <a:ext cx="7149480" cy="2916000"/>
          </a:xfrm>
        </p:spPr>
        <p:txBody>
          <a:bodyPr/>
          <a:lstStyle>
            <a:lvl1pPr>
              <a:defRPr sz="2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600">
                <a:solidFill>
                  <a:schemeClr val="tx1">
                    <a:lumMod val="75000"/>
                    <a:lumOff val="25000"/>
                  </a:schemeClr>
                </a:solidFill>
                <a:latin typeface="Myriad Pro"/>
              </a:defRPr>
            </a:lvl2pPr>
            <a:lvl3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Myriad Pro"/>
              </a:defRPr>
            </a:lvl3pPr>
            <a:lvl4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Myriad Pro"/>
              </a:defRPr>
            </a:lvl4pPr>
            <a:lvl5pPr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Myriad Pro"/>
              </a:defRPr>
            </a:lvl5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1208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ide med bunn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8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9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2472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022920" y="1455950"/>
            <a:ext cx="7149480" cy="29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/>
              <a:t>Klikk for å redigere tekststiler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200" cap="all" spc="100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Universitetet i Bergen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5044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55" r:id="rId5"/>
    <p:sldLayoutId id="2147483652" r:id="rId6"/>
    <p:sldLayoutId id="2147483653" r:id="rId7"/>
    <p:sldLayoutId id="2147483654" r:id="rId8"/>
    <p:sldLayoutId id="2147483661" r:id="rId9"/>
    <p:sldLayoutId id="2147483662" r:id="rId10"/>
    <p:sldLayoutId id="2147483656" r:id="rId11"/>
    <p:sldLayoutId id="2147483657" r:id="rId12"/>
    <p:sldLayoutId id="2147483658" r:id="rId13"/>
  </p:sldLayoutIdLst>
  <p:hf hdr="0"/>
  <p:txStyles>
    <p:titleStyle>
      <a:lvl1pPr marL="0" algn="l" defTabSz="914400" rtl="0" eaLnBrk="1" latinLnBrk="0" hangingPunct="1">
        <a:lnSpc>
          <a:spcPts val="4320"/>
        </a:lnSpc>
        <a:spcBef>
          <a:spcPct val="0"/>
        </a:spcBef>
        <a:buNone/>
        <a:defRPr sz="3400" b="1" i="0" u="none" kern="1200" cap="none" spc="0" normalizeH="0" baseline="0">
          <a:solidFill>
            <a:srgbClr val="5FAFC7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inspera.com/hc/no/articles/360033624871-Pr%C3%B8veinnstillinger-Begrunnelse-for-karakter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inspera.com/hc/no/articles/360033624871-Pr%C3%B8veinnstillinger-Begrunnelse-for-karakte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inspera.com/hc/no/articles/360033805171-Begrunnelse-for-karakte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vurdering.uib.no/admin#deliver-test/4996169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Begrunnelser i Inspera Assessment</a:t>
            </a:r>
          </a:p>
        </p:txBody>
      </p:sp>
      <p:sp>
        <p:nvSpPr>
          <p:cNvPr id="5" name="Undertit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Utprøvd høsten 2019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2499767" y="-718889"/>
            <a:ext cx="4104456" cy="461665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nb-NO" sz="1200" i="1" dirty="0"/>
              <a:t>Her kan du skrive enhet/tilhørighet! </a:t>
            </a:r>
            <a:br>
              <a:rPr lang="nb-NO" sz="1200" i="1" dirty="0"/>
            </a:br>
            <a:r>
              <a:rPr lang="nb-NO" sz="1200" i="1" dirty="0"/>
              <a:t>Sett blank hvis dette ikke er aktuelt.</a:t>
            </a:r>
          </a:p>
        </p:txBody>
      </p:sp>
      <p:sp>
        <p:nvSpPr>
          <p:cNvPr id="7" name="Plassholder for tittel 1"/>
          <p:cNvSpPr txBox="1">
            <a:spLocks/>
          </p:cNvSpPr>
          <p:nvPr/>
        </p:nvSpPr>
        <p:spPr>
          <a:xfrm>
            <a:off x="1683936" y="467167"/>
            <a:ext cx="5760000" cy="5040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algn="l" defTabSz="914400" rtl="0" eaLnBrk="1" latinLnBrk="0" hangingPunct="1">
              <a:lnSpc>
                <a:spcPts val="4320"/>
              </a:lnSpc>
              <a:spcBef>
                <a:spcPct val="0"/>
              </a:spcBef>
              <a:buNone/>
              <a:defRPr sz="3600" b="1" i="0" u="none" kern="1200" cap="none" spc="0" normalizeH="0" baseline="0">
                <a:solidFill>
                  <a:srgbClr val="E54F4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nb-NO" sz="1400" b="0" cap="all" baseline="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 psykologiske fakultet</a:t>
            </a:r>
          </a:p>
        </p:txBody>
      </p:sp>
    </p:spTree>
    <p:extLst>
      <p:ext uri="{BB962C8B-B14F-4D97-AF65-F5344CB8AC3E}">
        <p14:creationId xmlns:p14="http://schemas.microsoft.com/office/powerpoint/2010/main" val="274618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D8FD815-506C-4708-8913-157B97963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Ulemper 2/2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58223DE-62F2-4B21-993E-641283D45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Studenter får ikke varsel om begrunnelse</a:t>
            </a:r>
          </a:p>
          <a:p>
            <a:pPr lvl="1"/>
            <a:r>
              <a:rPr lang="nb-NO" dirty="0"/>
              <a:t>Kan vi kreve at de sjekker hver dag?</a:t>
            </a:r>
          </a:p>
          <a:p>
            <a:r>
              <a:rPr lang="nb-NO" dirty="0"/>
              <a:t>Feilkilder</a:t>
            </a:r>
          </a:p>
          <a:p>
            <a:pPr lvl="1"/>
            <a:r>
              <a:rPr lang="nb-NO" dirty="0"/>
              <a:t>Studenter oppgir feil kandidatnummer</a:t>
            </a:r>
          </a:p>
          <a:p>
            <a:pPr lvl="2"/>
            <a:r>
              <a:rPr lang="nb-NO" dirty="0"/>
              <a:t>Ikke unikt for </a:t>
            </a:r>
            <a:r>
              <a:rPr lang="nb-NO" dirty="0" err="1"/>
              <a:t>Insperabegrunnelser</a:t>
            </a:r>
            <a:endParaRPr lang="nb-NO" dirty="0"/>
          </a:p>
          <a:p>
            <a:pPr lvl="1"/>
            <a:r>
              <a:rPr lang="nb-NO" dirty="0"/>
              <a:t>Vi haker av feil kandidat</a:t>
            </a:r>
          </a:p>
          <a:p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BF11D3-58AE-46D3-B6C7-BED74AF77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FFC643E3-0A40-4FE4-9D2D-D755436DC9F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5F814BB-56CC-4F6C-AB25-D5EE08C97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10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4517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6BCDC8C-3BE9-45FC-8119-87553E6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Diskusjon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1A128A0-FED8-4218-A2EB-F82BBE495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Hvordan administrerer dere begrunnelser på deres fakultet</a:t>
            </a:r>
          </a:p>
          <a:p>
            <a:pPr lvl="1"/>
            <a:r>
              <a:rPr lang="nb-NO" dirty="0"/>
              <a:t>Vil Inspera være til hjelp?</a:t>
            </a:r>
          </a:p>
          <a:p>
            <a:r>
              <a:rPr lang="nb-NO" dirty="0"/>
              <a:t>Hvordan ser dere for dere at dette kan gjøres om to år?</a:t>
            </a:r>
          </a:p>
          <a:p>
            <a:pPr lvl="1"/>
            <a:r>
              <a:rPr lang="nb-NO" dirty="0"/>
              <a:t>Helautomatisert?</a:t>
            </a:r>
          </a:p>
          <a:p>
            <a:r>
              <a:rPr lang="nb-NO"/>
              <a:t>Annet?</a:t>
            </a:r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03188CAD-35A7-40C4-A3AB-F3AFCC3CE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385E949-57B9-436B-A295-45DC94A39E1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D01D4D5-C8ED-4C0E-AC90-BA6F70E47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11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57837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6012160" y="3939902"/>
            <a:ext cx="2675656" cy="702078"/>
          </a:xfrm>
        </p:spPr>
        <p:txBody>
          <a:bodyPr>
            <a:normAutofit/>
          </a:bodyPr>
          <a:lstStyle/>
          <a:p>
            <a:r>
              <a:rPr lang="nb-NO" sz="1800" dirty="0"/>
              <a:t>Marit R. Bjerke, 2020</a:t>
            </a:r>
          </a:p>
        </p:txBody>
      </p:sp>
    </p:spTree>
    <p:extLst>
      <p:ext uri="{BB962C8B-B14F-4D97-AF65-F5344CB8AC3E}">
        <p14:creationId xmlns:p14="http://schemas.microsoft.com/office/powerpoint/2010/main" val="1055046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Universitetet i Bergen</a:t>
            </a: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43958"/>
            <a:ext cx="51060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8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Bakgrunn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b-NO" dirty="0"/>
              <a:t>Alle eksamener på fakultetet er i Inspera</a:t>
            </a:r>
          </a:p>
          <a:p>
            <a:r>
              <a:rPr lang="nb-NO" dirty="0"/>
              <a:t>Vi tillater både muntlige og skriftlige begrunnelser, men ser at det er en hovedvekt av skriftlige</a:t>
            </a:r>
          </a:p>
          <a:p>
            <a:pPr lvl="1"/>
            <a:r>
              <a:rPr lang="nb-NO" dirty="0"/>
              <a:t>Skriftlige begrunnelser går ofte via eksamensansvarlig/eksamenskonsulent</a:t>
            </a:r>
          </a:p>
          <a:p>
            <a:pPr lvl="1"/>
            <a:r>
              <a:rPr lang="nb-NO" dirty="0"/>
              <a:t>Tar mye tid og fører til unødig korrespondanse med kandidater</a:t>
            </a:r>
          </a:p>
          <a:p>
            <a:pPr lvl="2"/>
            <a:r>
              <a:rPr lang="nb-NO" dirty="0"/>
              <a:t>Vi sender e-post til de enkelte sensorene om hvem som skal ha begrunnelse</a:t>
            </a:r>
          </a:p>
          <a:p>
            <a:pPr lvl="2"/>
            <a:r>
              <a:rPr lang="nb-NO" dirty="0"/>
              <a:t>De tror det er vi som har skrevet, vil ha utdyping </a:t>
            </a: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4240552" y="4680000"/>
            <a:ext cx="4435904" cy="162018"/>
          </a:xfrm>
        </p:spPr>
        <p:txBody>
          <a:bodyPr/>
          <a:lstStyle/>
          <a:p>
            <a:r>
              <a:rPr lang="nb-NO">
                <a:latin typeface="Times New Roman" panose="02020603050405020304" pitchFamily="18" charset="0"/>
                <a:cs typeface="Times New Roman" panose="02020603050405020304" pitchFamily="18" charset="0"/>
              </a:rPr>
              <a:t>Universitetet i Bergen</a:t>
            </a:r>
            <a:endParaRPr lang="nb-N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>
          <a:xfrm>
            <a:off x="467544" y="4680000"/>
            <a:ext cx="936104" cy="162018"/>
          </a:xfrm>
        </p:spPr>
        <p:txBody>
          <a:bodyPr/>
          <a:lstStyle/>
          <a:p>
            <a:fld id="{37795928-792A-8644-A7CB-9CB5B84A69E9}" type="datetime1"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28.01.2020</a:t>
            </a:fld>
            <a:endParaRPr lang="nb-N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680000"/>
            <a:ext cx="709342" cy="162018"/>
          </a:xfrm>
        </p:spPr>
        <p:txBody>
          <a:bodyPr/>
          <a:lstStyle/>
          <a:p>
            <a:r>
              <a:rPr lang="nb-NO">
                <a:latin typeface="Times New Roman" panose="02020603050405020304" pitchFamily="18" charset="0"/>
                <a:cs typeface="Times New Roman" panose="02020603050405020304" pitchFamily="18" charset="0"/>
              </a:rPr>
              <a:t>Side </a:t>
            </a:r>
            <a:fld id="{06C54713-27B5-4268-B680-29C9FB350413}" type="slidenum">
              <a:rPr lang="nb-NO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nb-N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976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88EA32C-C37C-493A-BFD7-239422ABB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Volum - eksempler</a:t>
            </a:r>
          </a:p>
        </p:txBody>
      </p:sp>
      <p:graphicFrame>
        <p:nvGraphicFramePr>
          <p:cNvPr id="7" name="Plassholder for innhold 6">
            <a:extLst>
              <a:ext uri="{FF2B5EF4-FFF2-40B4-BE49-F238E27FC236}">
                <a16:creationId xmlns:a16="http://schemas.microsoft.com/office/drawing/2014/main" id="{8632828A-F768-4D24-83B1-5E4B236CB3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1757830"/>
              </p:ext>
            </p:extLst>
          </p:nvPr>
        </p:nvGraphicFramePr>
        <p:xfrm>
          <a:off x="1022920" y="1419622"/>
          <a:ext cx="2781301" cy="2095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2963">
                  <a:extLst>
                    <a:ext uri="{9D8B030D-6E8A-4147-A177-3AD203B41FA5}">
                      <a16:colId xmlns:a16="http://schemas.microsoft.com/office/drawing/2014/main" val="987628732"/>
                    </a:ext>
                  </a:extLst>
                </a:gridCol>
                <a:gridCol w="334963">
                  <a:extLst>
                    <a:ext uri="{9D8B030D-6E8A-4147-A177-3AD203B41FA5}">
                      <a16:colId xmlns:a16="http://schemas.microsoft.com/office/drawing/2014/main" val="620586006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46959239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23186308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Eksamen</a:t>
                      </a:r>
                      <a:endParaRPr lang="nb-N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Møtt</a:t>
                      </a:r>
                      <a:endParaRPr lang="nb-N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Begrunnelser</a:t>
                      </a:r>
                      <a:endParaRPr lang="nb-N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Andel</a:t>
                      </a:r>
                      <a:endParaRPr lang="nb-N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173387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PEDA120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173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23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13 %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493034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PEDA121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 dirty="0">
                          <a:effectLst/>
                        </a:rPr>
                        <a:t>115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13 %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372363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PEDA122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109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12 %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05016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PROPSY301A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101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18 %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540398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PROPSY311B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53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22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42 %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958257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PROPSY313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35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31 %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42960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PSYK111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318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59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19 %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89664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PSYK112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406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62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15 %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82540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PSYK113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372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>
                          <a:effectLst/>
                        </a:rPr>
                        <a:t>72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u="none" strike="noStrike" dirty="0">
                          <a:effectLst/>
                        </a:rPr>
                        <a:t>19 %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080901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TOTALT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1" u="none" strike="noStrike" dirty="0">
                          <a:effectLst/>
                        </a:rPr>
                        <a:t>1682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1" u="none" strike="noStrike" dirty="0">
                          <a:effectLst/>
                        </a:rPr>
                        <a:t>295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1" u="none" strike="noStrike" dirty="0">
                          <a:effectLst/>
                        </a:rPr>
                        <a:t>18 %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7340721"/>
                  </a:ext>
                </a:extLst>
              </a:tr>
            </a:tbl>
          </a:graphicData>
        </a:graphic>
      </p:graphicFrame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2A35BE6-FE46-4342-96DE-DBD61AAE55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61424BA-ED78-4956-BE5A-25082CA18B0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27E5C2B-7AC3-4DF0-8973-52BCF33FE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89293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D0085A5-3B44-4A5B-95B1-B79FB8F53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Hvem har testa det?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ED52A20-A934-414E-B8BA-688A32243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Eksamensgruppa på Det psykologiske fakultet</a:t>
            </a:r>
          </a:p>
          <a:p>
            <a:pPr lvl="1"/>
            <a:r>
              <a:rPr lang="nb-NO" dirty="0"/>
              <a:t>3 stykker</a:t>
            </a:r>
          </a:p>
          <a:p>
            <a:r>
              <a:rPr lang="nb-NO" dirty="0"/>
              <a:t>Noen på alle sine emner, andre på noen</a:t>
            </a:r>
          </a:p>
          <a:p>
            <a:r>
              <a:rPr lang="nb-NO" dirty="0"/>
              <a:t>Satt i gang november 2019</a:t>
            </a:r>
          </a:p>
          <a:p>
            <a:endParaRPr lang="nb-NO" dirty="0"/>
          </a:p>
          <a:p>
            <a:r>
              <a:rPr lang="nb-NO" dirty="0"/>
              <a:t>Vi har brukt </a:t>
            </a:r>
            <a:r>
              <a:rPr lang="nb-NO" dirty="0" err="1">
                <a:hlinkClick r:id="rId2"/>
              </a:rPr>
              <a:t>Insperas</a:t>
            </a:r>
            <a:r>
              <a:rPr lang="nb-NO" dirty="0">
                <a:hlinkClick r:id="rId2"/>
              </a:rPr>
              <a:t> </a:t>
            </a:r>
            <a:r>
              <a:rPr lang="nb-NO" dirty="0" err="1">
                <a:hlinkClick r:id="rId2"/>
              </a:rPr>
              <a:t>hjelpsenter</a:t>
            </a:r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049C6C4-3990-46EE-B402-AE1BDF61D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61EFC2A-431F-4546-A22C-67BF6D9BA10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1676AA3-1C9D-4D25-BE31-3924CD960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000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5821DF7-18EE-4374-A47C-B894885AA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Rutiner 1/2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FF1006F-9FEA-4C76-8504-638746FAF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>
                <a:hlinkClick r:id="rId2"/>
              </a:rPr>
              <a:t>Hake av for begrunnelser i prøveinnstillinger</a:t>
            </a:r>
            <a:endParaRPr lang="nb-NO" dirty="0"/>
          </a:p>
          <a:p>
            <a:r>
              <a:rPr lang="nb-NO" dirty="0"/>
              <a:t>Vi informerer sensorene om at begrunnelser legges i Inspera når vi sender ut sensur </a:t>
            </a:r>
          </a:p>
          <a:p>
            <a:r>
              <a:rPr lang="nb-NO" dirty="0"/>
              <a:t>Studentene legger inn ønsker om begrunnelse i et skjemakerskjema</a:t>
            </a:r>
          </a:p>
          <a:p>
            <a:pPr lvl="1"/>
            <a:r>
              <a:rPr lang="nb-NO" dirty="0"/>
              <a:t>Står i skjema at begrunnelser kan være i </a:t>
            </a:r>
            <a:r>
              <a:rPr lang="nb-NO" dirty="0" err="1"/>
              <a:t>ephorte</a:t>
            </a:r>
            <a:endParaRPr lang="nb-NO" dirty="0"/>
          </a:p>
          <a:p>
            <a:r>
              <a:rPr lang="nb-NO" dirty="0"/>
              <a:t>Eksamenskonsulent markerer fortløpende i Inspera hvem som skal ha begrunnelse</a:t>
            </a:r>
          </a:p>
          <a:p>
            <a:pPr lvl="1"/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BDA70FD-6F0D-482C-B37F-0A07C47D2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EF58E66-83E2-436C-9142-58832AD865E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3038AA9-3DC6-4851-879B-495829869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5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05376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912AEDE-615F-415F-A0CB-AFF7C9674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Rutiner 2/2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BFA8529C-814F-44C0-98F6-851759E15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b-NO" dirty="0"/>
              <a:t>Eksamenskonsulent sender felles e-post til alle sensorer med informasjon:</a:t>
            </a:r>
          </a:p>
          <a:p>
            <a:pPr lvl="1"/>
            <a:r>
              <a:rPr lang="nb-NO" dirty="0"/>
              <a:t>Hvor de finner ønskene</a:t>
            </a:r>
          </a:p>
          <a:p>
            <a:pPr lvl="1"/>
            <a:r>
              <a:rPr lang="nb-NO" dirty="0"/>
              <a:t>Hvordan de legger inn og sender</a:t>
            </a:r>
          </a:p>
          <a:p>
            <a:pPr lvl="2"/>
            <a:r>
              <a:rPr lang="nb-NO" dirty="0">
                <a:hlinkClick r:id="rId3"/>
              </a:rPr>
              <a:t>Lenke til kunnskapsdatabasen</a:t>
            </a:r>
            <a:endParaRPr lang="nb-NO" dirty="0"/>
          </a:p>
          <a:p>
            <a:pPr lvl="1"/>
            <a:r>
              <a:rPr lang="nb-NO" dirty="0"/>
              <a:t>Informasjon om generelle frister</a:t>
            </a:r>
          </a:p>
          <a:p>
            <a:pPr lvl="1"/>
            <a:r>
              <a:rPr lang="nb-NO" dirty="0"/>
              <a:t>Mal for karakterbegrunnelse*</a:t>
            </a:r>
          </a:p>
          <a:p>
            <a:r>
              <a:rPr lang="nb-NO" dirty="0"/>
              <a:t>Vi minner studentene på at begrunnelsen er tilgjengelig i Inspera</a:t>
            </a:r>
          </a:p>
          <a:p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DA488C7-36EA-4B47-B993-C790E8EEA0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47199F1-47B0-430F-A609-B58F6512D70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BFD8D97-2A83-4F2C-82E9-796CFD99C3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216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55F231E-4CEB-4B7F-95A3-A67689718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Fordeler 1/2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D46D50C-1377-4939-BE64-CE05F9F8A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b-NO" dirty="0"/>
              <a:t>Sensor</a:t>
            </a:r>
          </a:p>
          <a:p>
            <a:pPr lvl="1"/>
            <a:r>
              <a:rPr lang="nb-NO" dirty="0"/>
              <a:t>Får e-postvarsel om begrunnelse (om ikke slått av)</a:t>
            </a:r>
          </a:p>
          <a:p>
            <a:pPr lvl="1"/>
            <a:r>
              <a:rPr lang="nb-NO" dirty="0"/>
              <a:t>Kan enkelt overføre notater lagt i Inspera til begrunnelsen</a:t>
            </a:r>
          </a:p>
          <a:p>
            <a:pPr lvl="1"/>
            <a:r>
              <a:rPr lang="nb-NO" dirty="0"/>
              <a:t>Kan lage liste med oversikt over sine begrunnelser</a:t>
            </a:r>
          </a:p>
          <a:p>
            <a:pPr lvl="1"/>
            <a:r>
              <a:rPr lang="nb-NO" dirty="0"/>
              <a:t>Kan lage utkast, ferdigstille og sende i et system</a:t>
            </a:r>
          </a:p>
          <a:p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9307448-6391-4711-8494-FAACBCB36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8231376-C719-4E60-BCD7-A2B7AF06D81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7CCE408-857C-48BD-B2B0-EE1E41FE5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7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56635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CFDF884-57F3-46FC-A84B-E1A8B4055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Fordeler 2/2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EBC34F4-0BEE-45F6-829A-A5519021B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Eksamenskonsulent</a:t>
            </a:r>
          </a:p>
          <a:p>
            <a:pPr lvl="1"/>
            <a:r>
              <a:rPr lang="nb-NO" dirty="0">
                <a:hlinkClick r:id="rId2"/>
              </a:rPr>
              <a:t>Enkel oversikt på prøvesida</a:t>
            </a:r>
            <a:endParaRPr lang="nb-NO" dirty="0"/>
          </a:p>
          <a:p>
            <a:pPr lvl="1"/>
            <a:r>
              <a:rPr lang="nb-NO" dirty="0"/>
              <a:t>Færre e-poster å sende ut</a:t>
            </a:r>
          </a:p>
          <a:p>
            <a:r>
              <a:rPr lang="nb-NO" dirty="0"/>
              <a:t>Student</a:t>
            </a:r>
          </a:p>
          <a:p>
            <a:pPr lvl="1"/>
            <a:r>
              <a:rPr lang="nb-NO" dirty="0"/>
              <a:t>Alle begrunnelser samla i ett system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089165A4-9705-4862-B54D-82416A750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CF609AF-8ECE-40BC-BA90-2E59EAD815D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C6B0337-5BEF-46B0-8650-6500B6CAB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8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14820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F2CC4D8-9B00-4499-8F3B-4DF7120A1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Ulemper 1/2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EEDABB8-5451-4094-94E9-421BBAE42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b-NO" dirty="0"/>
              <a:t>Fortsatt mye manuelt arbeid</a:t>
            </a:r>
          </a:p>
          <a:p>
            <a:pPr lvl="1"/>
            <a:r>
              <a:rPr lang="nb-NO" dirty="0"/>
              <a:t>Vi må gå inn i Inspera og hake av de som ønsker begrunnelse</a:t>
            </a:r>
          </a:p>
          <a:p>
            <a:pPr lvl="1"/>
            <a:r>
              <a:rPr lang="nb-NO" dirty="0"/>
              <a:t>En må gå inn på hver enkelt kandidat for å se når begrunnelsen ble sendt</a:t>
            </a:r>
          </a:p>
          <a:p>
            <a:pPr lvl="2"/>
            <a:r>
              <a:rPr lang="nb-NO" dirty="0"/>
              <a:t>Ev. bruke loggen og søke </a:t>
            </a:r>
            <a:r>
              <a:rPr lang="nb-NO"/>
              <a:t>på eksamen</a:t>
            </a:r>
            <a:endParaRPr lang="nb-NO" dirty="0"/>
          </a:p>
          <a:p>
            <a:pPr lvl="2"/>
            <a:r>
              <a:rPr lang="nb-NO" dirty="0"/>
              <a:t>Klagefrist</a:t>
            </a:r>
          </a:p>
          <a:p>
            <a:pPr lvl="3"/>
            <a:r>
              <a:rPr lang="nb-NO" dirty="0"/>
              <a:t>Vi har individuelle</a:t>
            </a:r>
          </a:p>
          <a:p>
            <a:pPr lvl="3"/>
            <a:r>
              <a:rPr lang="nb-NO" dirty="0"/>
              <a:t>Kan vi praktisere lik for alle?</a:t>
            </a:r>
          </a:p>
          <a:p>
            <a:pPr lvl="1"/>
            <a:endParaRPr lang="nb-NO" dirty="0"/>
          </a:p>
          <a:p>
            <a:endParaRPr lang="nb-NO" dirty="0"/>
          </a:p>
          <a:p>
            <a:pPr marL="457200" lvl="1" indent="0">
              <a:buNone/>
            </a:pPr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BB7BE029-A9AE-4EC9-8109-98200DECE3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b-NO"/>
              <a:t>Universitetet i Bergen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622D11F-FDF7-405A-A26B-BA3F7110866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795928-792A-8644-A7CB-9CB5B84A69E9}" type="datetime1">
              <a:rPr lang="x-none" smtClean="0"/>
              <a:pPr/>
              <a:t>28.01.2020</a:t>
            </a:fld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D5EC628-76D2-4036-A503-5A944FDD9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nb-NO"/>
              <a:t>Side </a:t>
            </a:r>
            <a:fld id="{06C54713-27B5-4268-B680-29C9FB350413}" type="slidenum">
              <a:rPr lang="nb-NO" smtClean="0"/>
              <a:pPr/>
              <a:t>9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38318006"/>
      </p:ext>
    </p:extLst>
  </p:cSld>
  <p:clrMapOvr>
    <a:masterClrMapping/>
  </p:clrMapOvr>
</p:sld>
</file>

<file path=ppt/theme/theme1.xml><?xml version="1.0" encoding="utf-8"?>
<a:theme xmlns:a="http://schemas.openxmlformats.org/drawingml/2006/main" name="UiB_norsk_rød-gen">
  <a:themeElements>
    <a:clrScheme name="UiB fargepalett">
      <a:dk1>
        <a:sysClr val="windowText" lastClr="000000"/>
      </a:dk1>
      <a:lt1>
        <a:srgbClr val="FFFFFF"/>
      </a:lt1>
      <a:dk2>
        <a:srgbClr val="716657"/>
      </a:dk2>
      <a:lt2>
        <a:srgbClr val="F5F5F5"/>
      </a:lt2>
      <a:accent1>
        <a:srgbClr val="DB3F3D"/>
      </a:accent1>
      <a:accent2>
        <a:srgbClr val="4EA0B7"/>
      </a:accent2>
      <a:accent3>
        <a:srgbClr val="789A5B"/>
      </a:accent3>
      <a:accent4>
        <a:srgbClr val="CDAB3F"/>
      </a:accent4>
      <a:accent5>
        <a:srgbClr val="705686"/>
      </a:accent5>
      <a:accent6>
        <a:srgbClr val="847268"/>
      </a:accent6>
      <a:hlink>
        <a:srgbClr val="4EA0B7"/>
      </a:hlink>
      <a:folHlink>
        <a:srgbClr val="004C70"/>
      </a:folHlink>
    </a:clrScheme>
    <a:fontScheme name="2015-NyMal-master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BC093D7A408E4886316EC80B092FB8" ma:contentTypeVersion="4" ma:contentTypeDescription="Opprett et nytt dokument." ma:contentTypeScope="" ma:versionID="8bf55d50a53ef05a22f72384465252a5">
  <xsd:schema xmlns:xsd="http://www.w3.org/2001/XMLSchema" xmlns:xs="http://www.w3.org/2001/XMLSchema" xmlns:p="http://schemas.microsoft.com/office/2006/metadata/properties" xmlns:ns2="52701f35-7735-48e9-bb91-7e08be328dfd" targetNamespace="http://schemas.microsoft.com/office/2006/metadata/properties" ma:root="true" ma:fieldsID="c15155236959d57fce15f5a847a70f6d" ns2:_="">
    <xsd:import namespace="52701f35-7735-48e9-bb91-7e08be328d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701f35-7735-48e9-bb91-7e08be328d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AF825-73D6-4DB2-B193-26652B44EE2B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52701f35-7735-48e9-bb91-7e08be328df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22F3375-6134-46BF-86B0-2178D11607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88BC61-044F-45E2-B5FB-AE692DE5FA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701f35-7735-48e9-bb91-7e08be328d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UiB_norsk_rød-gen.potx</Template>
  <TotalTime>1096</TotalTime>
  <Words>552</Words>
  <Application>Microsoft Office PowerPoint</Application>
  <PresentationFormat>Skjermfremvisning (16:9)</PresentationFormat>
  <Paragraphs>149</Paragraphs>
  <Slides>13</Slides>
  <Notes>3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13</vt:i4>
      </vt:variant>
    </vt:vector>
  </HeadingPairs>
  <TitlesOfParts>
    <vt:vector size="18" baseType="lpstr">
      <vt:lpstr>Arial</vt:lpstr>
      <vt:lpstr>Calibri</vt:lpstr>
      <vt:lpstr>Myriad Pro</vt:lpstr>
      <vt:lpstr>Times New Roman</vt:lpstr>
      <vt:lpstr>UiB_norsk_rød-gen</vt:lpstr>
      <vt:lpstr>Begrunnelser i Inspera Assessment</vt:lpstr>
      <vt:lpstr>Bakgrunn</vt:lpstr>
      <vt:lpstr>Volum - eksempler</vt:lpstr>
      <vt:lpstr>Hvem har testa det?</vt:lpstr>
      <vt:lpstr>Rutiner 1/2</vt:lpstr>
      <vt:lpstr>Rutiner 2/2</vt:lpstr>
      <vt:lpstr>Fordeler 1/2</vt:lpstr>
      <vt:lpstr>Fordeler 2/2</vt:lpstr>
      <vt:lpstr>Ulemper 1/2</vt:lpstr>
      <vt:lpstr>Ulemper 2/2</vt:lpstr>
      <vt:lpstr>Diskusjon</vt:lpstr>
      <vt:lpstr>Marit R. Bjerke, 2020</vt:lpstr>
      <vt:lpstr>PowerPoint-presentasjon</vt:lpstr>
    </vt:vector>
  </TitlesOfParts>
  <Company>UiB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Helge Grønhaug</dc:creator>
  <cp:lastModifiedBy>Marit Ramsli Bjerke</cp:lastModifiedBy>
  <cp:revision>397</cp:revision>
  <dcterms:created xsi:type="dcterms:W3CDTF">2015-10-30T09:38:42Z</dcterms:created>
  <dcterms:modified xsi:type="dcterms:W3CDTF">2020-01-28T10:20:18Z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0x01010012BC093D7A408E4886316EC80B092FB8</vt:lpwstr>
  </property>
</Properties>
</file>