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7269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00308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2863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51923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360093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02439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74860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3526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8891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35118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7981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27854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5137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142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03734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4841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1470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338A0DA-707C-450A-B34D-3E4C595E188E}" type="datetimeFigureOut">
              <a:rPr lang="nb-NO" smtClean="0"/>
              <a:t>23.01.2020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838D2DA-E271-4C65-AA08-01AE4004E46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0272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1FA53-AA2D-4071-BFF9-30B08593B5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Opp</a:t>
            </a:r>
            <a:r>
              <a:rPr lang="en-US" dirty="0"/>
              <a:t> mot </a:t>
            </a:r>
            <a:r>
              <a:rPr lang="en-US" dirty="0" err="1"/>
              <a:t>eksamen</a:t>
            </a:r>
            <a:endParaRPr lang="nb-N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1DA718-0353-40C7-911E-C4FA5E4FBC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Å </a:t>
            </a:r>
            <a:r>
              <a:rPr lang="en-US" dirty="0" err="1"/>
              <a:t>forberede</a:t>
            </a:r>
            <a:r>
              <a:rPr lang="en-US" dirty="0"/>
              <a:t> </a:t>
            </a:r>
            <a:r>
              <a:rPr lang="en-US" dirty="0" err="1"/>
              <a:t>eksamen</a:t>
            </a:r>
            <a:r>
              <a:rPr lang="en-US" dirty="0"/>
              <a:t> med </a:t>
            </a:r>
            <a:r>
              <a:rPr lang="en-US" dirty="0" err="1"/>
              <a:t>fagansvarlige</a:t>
            </a:r>
            <a:r>
              <a:rPr lang="en-US" dirty="0"/>
              <a:t> -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utenfor</a:t>
            </a:r>
            <a:r>
              <a:rPr lang="en-US" dirty="0"/>
              <a:t> </a:t>
            </a:r>
            <a:r>
              <a:rPr lang="en-US" dirty="0" err="1"/>
              <a:t>Inspera</a:t>
            </a:r>
            <a:r>
              <a:rPr lang="en-US" dirty="0"/>
              <a:t> </a:t>
            </a:r>
            <a:endParaRPr lang="nb-NO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2F4EF7-23C4-444D-A978-F0FFAEF9CCAB}"/>
              </a:ext>
            </a:extLst>
          </p:cNvPr>
          <p:cNvSpPr txBox="1"/>
          <p:nvPr/>
        </p:nvSpPr>
        <p:spPr>
          <a:xfrm>
            <a:off x="8086725" y="6381750"/>
            <a:ext cx="400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Stian Krog, </a:t>
            </a:r>
            <a:r>
              <a:rPr lang="en-US" dirty="0" err="1"/>
              <a:t>Institutt</a:t>
            </a:r>
            <a:r>
              <a:rPr lang="en-US" dirty="0"/>
              <a:t> for </a:t>
            </a:r>
            <a:r>
              <a:rPr lang="en-US" dirty="0" err="1"/>
              <a:t>Biomedisin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76942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16BAA-FE10-4492-BC89-9ED39CDDF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5191" y="1246918"/>
            <a:ext cx="9601196" cy="998977"/>
          </a:xfrm>
        </p:spPr>
        <p:txBody>
          <a:bodyPr>
            <a:normAutofit fontScale="90000"/>
          </a:bodyPr>
          <a:lstStyle/>
          <a:p>
            <a:r>
              <a:rPr lang="nb-NO" sz="3100" dirty="0"/>
              <a:t>Påminnelsen: første kontakt om eksamen</a:t>
            </a:r>
            <a:br>
              <a:rPr lang="nb-NO" dirty="0"/>
            </a:b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F5B74E-67AA-4488-9B33-905DAA644B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Ca. 1 </a:t>
            </a:r>
            <a:r>
              <a:rPr lang="en-US" dirty="0" err="1"/>
              <a:t>måned</a:t>
            </a:r>
            <a:r>
              <a:rPr lang="en-US" dirty="0"/>
              <a:t> </a:t>
            </a:r>
            <a:r>
              <a:rPr lang="en-US" dirty="0" err="1"/>
              <a:t>før</a:t>
            </a:r>
            <a:r>
              <a:rPr lang="en-US" dirty="0"/>
              <a:t> </a:t>
            </a:r>
            <a:r>
              <a:rPr lang="en-US" dirty="0" err="1"/>
              <a:t>eksamen</a:t>
            </a:r>
            <a:r>
              <a:rPr lang="en-US" dirty="0"/>
              <a:t>: </a:t>
            </a:r>
            <a:r>
              <a:rPr lang="en-US" dirty="0" err="1"/>
              <a:t>påminnelsesmail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Store/</a:t>
            </a:r>
            <a:r>
              <a:rPr lang="en-US" dirty="0" err="1"/>
              <a:t>omfattende</a:t>
            </a:r>
            <a:r>
              <a:rPr lang="en-US" dirty="0"/>
              <a:t> </a:t>
            </a:r>
            <a:r>
              <a:rPr lang="en-US" dirty="0" err="1"/>
              <a:t>eksamener</a:t>
            </a:r>
            <a:r>
              <a:rPr lang="en-US" dirty="0"/>
              <a:t>: ca. 6-8 </a:t>
            </a:r>
            <a:r>
              <a:rPr lang="en-US" dirty="0" err="1"/>
              <a:t>uker</a:t>
            </a:r>
            <a:r>
              <a:rPr lang="en-US" dirty="0"/>
              <a:t> </a:t>
            </a:r>
            <a:r>
              <a:rPr lang="en-US" dirty="0" err="1"/>
              <a:t>før</a:t>
            </a:r>
            <a:r>
              <a:rPr lang="en-US" dirty="0"/>
              <a:t> </a:t>
            </a:r>
            <a:r>
              <a:rPr lang="en-US" dirty="0" err="1"/>
              <a:t>eksamensdato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err="1"/>
              <a:t>Sendes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</a:t>
            </a:r>
            <a:r>
              <a:rPr lang="en-US" dirty="0" err="1"/>
              <a:t>alle</a:t>
            </a:r>
            <a:r>
              <a:rPr lang="en-US" dirty="0"/>
              <a:t> </a:t>
            </a:r>
            <a:r>
              <a:rPr lang="en-US" dirty="0" err="1"/>
              <a:t>ansvarlige</a:t>
            </a:r>
            <a:r>
              <a:rPr lang="en-US" dirty="0"/>
              <a:t>/</a:t>
            </a:r>
            <a:r>
              <a:rPr lang="en-US" dirty="0" err="1"/>
              <a:t>involverte</a:t>
            </a:r>
            <a:r>
              <a:rPr lang="en-US" dirty="0"/>
              <a:t> for </a:t>
            </a:r>
            <a:r>
              <a:rPr lang="en-US" dirty="0" err="1"/>
              <a:t>eksamen</a:t>
            </a:r>
            <a:endParaRPr lang="nb-NO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E8126B-7BC1-4F2E-A6EA-C652AE3E5DA7}"/>
              </a:ext>
            </a:extLst>
          </p:cNvPr>
          <p:cNvSpPr/>
          <p:nvPr/>
        </p:nvSpPr>
        <p:spPr>
          <a:xfrm>
            <a:off x="1042737" y="673314"/>
            <a:ext cx="10515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/>
              <a:t>Opp</a:t>
            </a:r>
            <a:r>
              <a:rPr lang="en-US" sz="1200" dirty="0"/>
              <a:t> mot </a:t>
            </a:r>
            <a:r>
              <a:rPr lang="en-US" sz="1200" dirty="0" err="1"/>
              <a:t>eksamen</a:t>
            </a:r>
            <a:r>
              <a:rPr lang="en-US" sz="1200" dirty="0"/>
              <a:t>: Å </a:t>
            </a:r>
            <a:r>
              <a:rPr lang="en-US" sz="1200" dirty="0" err="1"/>
              <a:t>forberede</a:t>
            </a:r>
            <a:r>
              <a:rPr lang="en-US" sz="1200" dirty="0"/>
              <a:t> </a:t>
            </a:r>
            <a:r>
              <a:rPr lang="en-US" sz="1200" dirty="0" err="1"/>
              <a:t>eksamen</a:t>
            </a:r>
            <a:r>
              <a:rPr lang="en-US" sz="1200" dirty="0"/>
              <a:t> med </a:t>
            </a:r>
            <a:r>
              <a:rPr lang="en-US" sz="1200" dirty="0" err="1"/>
              <a:t>fagansvarlige</a:t>
            </a:r>
            <a:r>
              <a:rPr lang="en-US" sz="1200" dirty="0"/>
              <a:t> -</a:t>
            </a:r>
            <a:r>
              <a:rPr lang="en-US" sz="1200" dirty="0" err="1"/>
              <a:t>i</a:t>
            </a:r>
            <a:r>
              <a:rPr lang="en-US" sz="1200" dirty="0"/>
              <a:t> </a:t>
            </a:r>
            <a:r>
              <a:rPr lang="en-US" sz="1200" dirty="0" err="1"/>
              <a:t>og</a:t>
            </a:r>
            <a:r>
              <a:rPr lang="en-US" sz="1200" dirty="0"/>
              <a:t> </a:t>
            </a:r>
            <a:r>
              <a:rPr lang="en-US" sz="1200" dirty="0" err="1"/>
              <a:t>utenfor</a:t>
            </a:r>
            <a:r>
              <a:rPr lang="en-US" sz="1200" dirty="0"/>
              <a:t> </a:t>
            </a:r>
            <a:r>
              <a:rPr lang="en-US" sz="1200" dirty="0" err="1"/>
              <a:t>Inspera</a:t>
            </a:r>
            <a:r>
              <a:rPr lang="en-US" sz="1200" dirty="0"/>
              <a:t>                                                                                         Stian Krog, </a:t>
            </a:r>
            <a:r>
              <a:rPr lang="en-US" sz="1200" dirty="0" err="1"/>
              <a:t>Institutt</a:t>
            </a:r>
            <a:r>
              <a:rPr lang="en-US" sz="1200" dirty="0"/>
              <a:t> for </a:t>
            </a:r>
            <a:r>
              <a:rPr lang="en-US" sz="1200" dirty="0" err="1"/>
              <a:t>biomedisin</a:t>
            </a:r>
            <a:endParaRPr lang="nb-NO" sz="1200" dirty="0"/>
          </a:p>
        </p:txBody>
      </p:sp>
    </p:spTree>
    <p:extLst>
      <p:ext uri="{BB962C8B-B14F-4D97-AF65-F5344CB8AC3E}">
        <p14:creationId xmlns:p14="http://schemas.microsoft.com/office/powerpoint/2010/main" val="4027473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16BAA-FE10-4492-BC89-9ED39CDDF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5191" y="1246918"/>
            <a:ext cx="9601196" cy="998977"/>
          </a:xfrm>
        </p:spPr>
        <p:txBody>
          <a:bodyPr>
            <a:normAutofit fontScale="90000"/>
          </a:bodyPr>
          <a:lstStyle/>
          <a:p>
            <a:r>
              <a:rPr lang="nb-NO" sz="3100" dirty="0"/>
              <a:t>Påminnelsen: første kontakt om eksamen</a:t>
            </a:r>
            <a:br>
              <a:rPr lang="nb-NO" dirty="0"/>
            </a:b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F5B74E-67AA-4488-9B33-905DAA644B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/>
              <a:t>Legger</a:t>
            </a:r>
            <a:r>
              <a:rPr lang="en-US" dirty="0"/>
              <a:t> </a:t>
            </a:r>
            <a:r>
              <a:rPr lang="en-US" dirty="0" err="1"/>
              <a:t>premissene</a:t>
            </a:r>
            <a:r>
              <a:rPr lang="en-US" dirty="0"/>
              <a:t> for </a:t>
            </a:r>
            <a:r>
              <a:rPr lang="en-US" dirty="0" err="1"/>
              <a:t>arbeidet</a:t>
            </a:r>
            <a:r>
              <a:rPr lang="en-US" dirty="0"/>
              <a:t> med </a:t>
            </a:r>
            <a:r>
              <a:rPr lang="en-US" dirty="0" err="1"/>
              <a:t>eksamen</a:t>
            </a:r>
            <a:r>
              <a:rPr lang="en-US" dirty="0"/>
              <a:t>: </a:t>
            </a:r>
            <a:r>
              <a:rPr lang="en-US" dirty="0" err="1"/>
              <a:t>frister</a:t>
            </a:r>
            <a:r>
              <a:rPr lang="en-US" dirty="0"/>
              <a:t>, modus operandi </a:t>
            </a:r>
            <a:r>
              <a:rPr lang="en-US" dirty="0" err="1"/>
              <a:t>i</a:t>
            </a:r>
            <a:r>
              <a:rPr lang="en-US" dirty="0"/>
              <a:t> forhold </a:t>
            </a:r>
            <a:r>
              <a:rPr lang="en-US" dirty="0" err="1"/>
              <a:t>til</a:t>
            </a:r>
            <a:r>
              <a:rPr lang="en-US" dirty="0"/>
              <a:t> </a:t>
            </a:r>
            <a:r>
              <a:rPr lang="en-US" dirty="0" err="1"/>
              <a:t>Inspera</a:t>
            </a:r>
            <a:r>
              <a:rPr lang="en-US" dirty="0"/>
              <a:t> </a:t>
            </a:r>
            <a:r>
              <a:rPr lang="en-US" dirty="0" err="1"/>
              <a:t>eller</a:t>
            </a:r>
            <a:r>
              <a:rPr lang="en-US" dirty="0"/>
              <a:t> </a:t>
            </a:r>
            <a:r>
              <a:rPr lang="en-US" dirty="0" err="1"/>
              <a:t>andre</a:t>
            </a:r>
            <a:r>
              <a:rPr lang="en-US" dirty="0"/>
              <a:t> </a:t>
            </a:r>
            <a:r>
              <a:rPr lang="en-US" dirty="0" err="1"/>
              <a:t>verktøy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err="1"/>
              <a:t>Definerer</a:t>
            </a:r>
            <a:r>
              <a:rPr lang="en-US" dirty="0"/>
              <a:t>/</a:t>
            </a:r>
            <a:r>
              <a:rPr lang="en-US" dirty="0" err="1"/>
              <a:t>foreslår</a:t>
            </a:r>
            <a:r>
              <a:rPr lang="en-US" dirty="0"/>
              <a:t> </a:t>
            </a:r>
            <a:r>
              <a:rPr lang="en-US" dirty="0" err="1"/>
              <a:t>tidslinje</a:t>
            </a:r>
            <a:r>
              <a:rPr lang="en-US" dirty="0"/>
              <a:t> for </a:t>
            </a:r>
            <a:r>
              <a:rPr lang="en-US" dirty="0" err="1"/>
              <a:t>ulike</a:t>
            </a:r>
            <a:r>
              <a:rPr lang="en-US" dirty="0"/>
              <a:t> </a:t>
            </a:r>
            <a:r>
              <a:rPr lang="en-US" dirty="0" err="1"/>
              <a:t>parter</a:t>
            </a:r>
            <a:r>
              <a:rPr lang="en-US" dirty="0"/>
              <a:t>: </a:t>
            </a:r>
            <a:r>
              <a:rPr lang="en-US" dirty="0" err="1"/>
              <a:t>faglæreres</a:t>
            </a:r>
            <a:r>
              <a:rPr lang="en-US" dirty="0"/>
              <a:t> </a:t>
            </a:r>
            <a:r>
              <a:rPr lang="en-US" dirty="0" err="1"/>
              <a:t>oppgaver</a:t>
            </a:r>
            <a:r>
              <a:rPr lang="en-US" dirty="0"/>
              <a:t>, </a:t>
            </a:r>
            <a:r>
              <a:rPr lang="en-US" dirty="0" err="1"/>
              <a:t>emneansvarligs</a:t>
            </a:r>
            <a:r>
              <a:rPr lang="en-US" dirty="0"/>
              <a:t> </a:t>
            </a:r>
            <a:r>
              <a:rPr lang="en-US" dirty="0" err="1"/>
              <a:t>sammenfatting</a:t>
            </a:r>
            <a:r>
              <a:rPr lang="en-US" dirty="0"/>
              <a:t>/</a:t>
            </a:r>
            <a:r>
              <a:rPr lang="en-US" dirty="0" err="1"/>
              <a:t>samling</a:t>
            </a:r>
            <a:r>
              <a:rPr lang="en-US" dirty="0"/>
              <a:t> av </a:t>
            </a:r>
            <a:r>
              <a:rPr lang="en-US" dirty="0" err="1"/>
              <a:t>oppgaver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et </a:t>
            </a:r>
            <a:r>
              <a:rPr lang="en-US" dirty="0" err="1"/>
              <a:t>eksamenssett</a:t>
            </a:r>
            <a:r>
              <a:rPr lang="en-US" dirty="0"/>
              <a:t>, </a:t>
            </a:r>
            <a:r>
              <a:rPr lang="en-US" dirty="0" err="1"/>
              <a:t>ekstern</a:t>
            </a:r>
            <a:r>
              <a:rPr lang="en-US" dirty="0"/>
              <a:t> sensors </a:t>
            </a:r>
            <a:r>
              <a:rPr lang="en-US" dirty="0" err="1"/>
              <a:t>gjennomsyn</a:t>
            </a:r>
            <a:r>
              <a:rPr lang="en-US" dirty="0"/>
              <a:t>, </a:t>
            </a:r>
            <a:r>
              <a:rPr lang="en-US" dirty="0" err="1"/>
              <a:t>nynorsk</a:t>
            </a:r>
            <a:r>
              <a:rPr lang="en-US" dirty="0"/>
              <a:t> </a:t>
            </a:r>
            <a:r>
              <a:rPr lang="en-US" dirty="0" err="1"/>
              <a:t>oversettelse</a:t>
            </a:r>
            <a:r>
              <a:rPr lang="en-US" dirty="0"/>
              <a:t>, </a:t>
            </a:r>
            <a:r>
              <a:rPr lang="en-US" dirty="0" err="1"/>
              <a:t>siste</a:t>
            </a:r>
            <a:r>
              <a:rPr lang="en-US" dirty="0"/>
              <a:t> finish. </a:t>
            </a:r>
            <a:endParaRPr lang="nb-NO" dirty="0"/>
          </a:p>
          <a:p>
            <a:endParaRPr lang="en-US" dirty="0"/>
          </a:p>
          <a:p>
            <a:r>
              <a:rPr lang="en-US" dirty="0" err="1"/>
              <a:t>Vanlig</a:t>
            </a:r>
            <a:r>
              <a:rPr lang="en-US" dirty="0"/>
              <a:t> </a:t>
            </a:r>
            <a:r>
              <a:rPr lang="en-US" dirty="0" err="1"/>
              <a:t>frist</a:t>
            </a:r>
            <a:r>
              <a:rPr lang="en-US" dirty="0"/>
              <a:t> for </a:t>
            </a:r>
            <a:r>
              <a:rPr lang="en-US" dirty="0" err="1"/>
              <a:t>eksamenssett</a:t>
            </a:r>
            <a:r>
              <a:rPr lang="en-US" dirty="0"/>
              <a:t>: ca. 2 </a:t>
            </a:r>
            <a:r>
              <a:rPr lang="en-US" dirty="0" err="1"/>
              <a:t>uker</a:t>
            </a:r>
            <a:r>
              <a:rPr lang="en-US" dirty="0"/>
              <a:t> </a:t>
            </a:r>
            <a:r>
              <a:rPr lang="en-US" dirty="0" err="1"/>
              <a:t>før</a:t>
            </a:r>
            <a:r>
              <a:rPr lang="en-US" dirty="0"/>
              <a:t> </a:t>
            </a:r>
            <a:r>
              <a:rPr lang="en-US" dirty="0" err="1"/>
              <a:t>eksamen</a:t>
            </a:r>
            <a:r>
              <a:rPr lang="en-US" dirty="0"/>
              <a:t>. </a:t>
            </a:r>
            <a:r>
              <a:rPr lang="en-US" dirty="0" err="1"/>
              <a:t>Omfattende</a:t>
            </a:r>
            <a:r>
              <a:rPr lang="en-US" dirty="0"/>
              <a:t> </a:t>
            </a:r>
            <a:r>
              <a:rPr lang="en-US" dirty="0" err="1"/>
              <a:t>eksamener</a:t>
            </a:r>
            <a:r>
              <a:rPr lang="en-US" dirty="0"/>
              <a:t>: ca. 3-4 </a:t>
            </a:r>
            <a:r>
              <a:rPr lang="en-US" dirty="0" err="1"/>
              <a:t>uker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E8126B-7BC1-4F2E-A6EA-C652AE3E5DA7}"/>
              </a:ext>
            </a:extLst>
          </p:cNvPr>
          <p:cNvSpPr/>
          <p:nvPr/>
        </p:nvSpPr>
        <p:spPr>
          <a:xfrm>
            <a:off x="1042737" y="673314"/>
            <a:ext cx="10515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/>
              <a:t>Opp</a:t>
            </a:r>
            <a:r>
              <a:rPr lang="en-US" sz="1200" dirty="0"/>
              <a:t> mot </a:t>
            </a:r>
            <a:r>
              <a:rPr lang="en-US" sz="1200" dirty="0" err="1"/>
              <a:t>eksamen</a:t>
            </a:r>
            <a:r>
              <a:rPr lang="en-US" sz="1200" dirty="0"/>
              <a:t>: Å </a:t>
            </a:r>
            <a:r>
              <a:rPr lang="en-US" sz="1200" dirty="0" err="1"/>
              <a:t>forberede</a:t>
            </a:r>
            <a:r>
              <a:rPr lang="en-US" sz="1200" dirty="0"/>
              <a:t> </a:t>
            </a:r>
            <a:r>
              <a:rPr lang="en-US" sz="1200" dirty="0" err="1"/>
              <a:t>eksamen</a:t>
            </a:r>
            <a:r>
              <a:rPr lang="en-US" sz="1200" dirty="0"/>
              <a:t> med </a:t>
            </a:r>
            <a:r>
              <a:rPr lang="en-US" sz="1200" dirty="0" err="1"/>
              <a:t>fagansvarlige</a:t>
            </a:r>
            <a:r>
              <a:rPr lang="en-US" sz="1200" dirty="0"/>
              <a:t> -</a:t>
            </a:r>
            <a:r>
              <a:rPr lang="en-US" sz="1200" dirty="0" err="1"/>
              <a:t>i</a:t>
            </a:r>
            <a:r>
              <a:rPr lang="en-US" sz="1200" dirty="0"/>
              <a:t> </a:t>
            </a:r>
            <a:r>
              <a:rPr lang="en-US" sz="1200" dirty="0" err="1"/>
              <a:t>og</a:t>
            </a:r>
            <a:r>
              <a:rPr lang="en-US" sz="1200" dirty="0"/>
              <a:t> </a:t>
            </a:r>
            <a:r>
              <a:rPr lang="en-US" sz="1200" dirty="0" err="1"/>
              <a:t>utenfor</a:t>
            </a:r>
            <a:r>
              <a:rPr lang="en-US" sz="1200" dirty="0"/>
              <a:t> </a:t>
            </a:r>
            <a:r>
              <a:rPr lang="en-US" sz="1200" dirty="0" err="1"/>
              <a:t>Inspera</a:t>
            </a:r>
            <a:r>
              <a:rPr lang="en-US" sz="1200" dirty="0"/>
              <a:t>                                                                                         Stian Krog, </a:t>
            </a:r>
            <a:r>
              <a:rPr lang="en-US" sz="1200" dirty="0" err="1"/>
              <a:t>Institutt</a:t>
            </a:r>
            <a:r>
              <a:rPr lang="en-US" sz="1200" dirty="0"/>
              <a:t> for </a:t>
            </a:r>
            <a:r>
              <a:rPr lang="en-US" sz="1200" dirty="0" err="1"/>
              <a:t>biomedisin</a:t>
            </a:r>
            <a:endParaRPr lang="nb-NO" sz="1200" dirty="0"/>
          </a:p>
        </p:txBody>
      </p:sp>
    </p:spTree>
    <p:extLst>
      <p:ext uri="{BB962C8B-B14F-4D97-AF65-F5344CB8AC3E}">
        <p14:creationId xmlns:p14="http://schemas.microsoft.com/office/powerpoint/2010/main" val="1967926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16BAA-FE10-4492-BC89-9ED39CDDF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5191" y="1246918"/>
            <a:ext cx="9601196" cy="493650"/>
          </a:xfrm>
        </p:spPr>
        <p:txBody>
          <a:bodyPr>
            <a:normAutofit fontScale="90000"/>
          </a:bodyPr>
          <a:lstStyle/>
          <a:p>
            <a:r>
              <a:rPr lang="nb-NO" sz="3100" dirty="0"/>
              <a:t>Eksempel, påminnelsesmail:</a:t>
            </a:r>
            <a:br>
              <a:rPr lang="nb-NO" dirty="0"/>
            </a:br>
            <a:endParaRPr lang="nb-NO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E8126B-7BC1-4F2E-A6EA-C652AE3E5DA7}"/>
              </a:ext>
            </a:extLst>
          </p:cNvPr>
          <p:cNvSpPr/>
          <p:nvPr/>
        </p:nvSpPr>
        <p:spPr>
          <a:xfrm>
            <a:off x="1042737" y="673314"/>
            <a:ext cx="10515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/>
              <a:t>Opp</a:t>
            </a:r>
            <a:r>
              <a:rPr lang="en-US" sz="1200" dirty="0"/>
              <a:t> mot </a:t>
            </a:r>
            <a:r>
              <a:rPr lang="en-US" sz="1200" dirty="0" err="1"/>
              <a:t>eksamen</a:t>
            </a:r>
            <a:r>
              <a:rPr lang="en-US" sz="1200" dirty="0"/>
              <a:t>: Å </a:t>
            </a:r>
            <a:r>
              <a:rPr lang="en-US" sz="1200" dirty="0" err="1"/>
              <a:t>forberede</a:t>
            </a:r>
            <a:r>
              <a:rPr lang="en-US" sz="1200" dirty="0"/>
              <a:t> </a:t>
            </a:r>
            <a:r>
              <a:rPr lang="en-US" sz="1200" dirty="0" err="1"/>
              <a:t>eksamen</a:t>
            </a:r>
            <a:r>
              <a:rPr lang="en-US" sz="1200" dirty="0"/>
              <a:t> med </a:t>
            </a:r>
            <a:r>
              <a:rPr lang="en-US" sz="1200" dirty="0" err="1"/>
              <a:t>fagansvarlige</a:t>
            </a:r>
            <a:r>
              <a:rPr lang="en-US" sz="1200" dirty="0"/>
              <a:t> -</a:t>
            </a:r>
            <a:r>
              <a:rPr lang="en-US" sz="1200" dirty="0" err="1"/>
              <a:t>i</a:t>
            </a:r>
            <a:r>
              <a:rPr lang="en-US" sz="1200" dirty="0"/>
              <a:t> </a:t>
            </a:r>
            <a:r>
              <a:rPr lang="en-US" sz="1200" dirty="0" err="1"/>
              <a:t>og</a:t>
            </a:r>
            <a:r>
              <a:rPr lang="en-US" sz="1200" dirty="0"/>
              <a:t> </a:t>
            </a:r>
            <a:r>
              <a:rPr lang="en-US" sz="1200" dirty="0" err="1"/>
              <a:t>utenfor</a:t>
            </a:r>
            <a:r>
              <a:rPr lang="en-US" sz="1200" dirty="0"/>
              <a:t> </a:t>
            </a:r>
            <a:r>
              <a:rPr lang="en-US" sz="1200" dirty="0" err="1"/>
              <a:t>Inspera</a:t>
            </a:r>
            <a:r>
              <a:rPr lang="en-US" sz="1200" dirty="0"/>
              <a:t>                                                                                         Stian Krog, </a:t>
            </a:r>
            <a:r>
              <a:rPr lang="en-US" sz="1200" dirty="0" err="1"/>
              <a:t>Institutt</a:t>
            </a:r>
            <a:r>
              <a:rPr lang="en-US" sz="1200" dirty="0"/>
              <a:t> for </a:t>
            </a:r>
            <a:r>
              <a:rPr lang="en-US" sz="1200" dirty="0" err="1"/>
              <a:t>biomedisin</a:t>
            </a:r>
            <a:endParaRPr lang="nb-NO" sz="1200" dirty="0"/>
          </a:p>
        </p:txBody>
      </p:sp>
      <p:pic>
        <p:nvPicPr>
          <p:cNvPr id="7" name="Content Placeholder 6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969054F4-35AD-492E-896F-6FD0A0FFC0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38" y="1493743"/>
            <a:ext cx="10515600" cy="4305478"/>
          </a:xfrm>
        </p:spPr>
      </p:pic>
    </p:spTree>
    <p:extLst>
      <p:ext uri="{BB962C8B-B14F-4D97-AF65-F5344CB8AC3E}">
        <p14:creationId xmlns:p14="http://schemas.microsoft.com/office/powerpoint/2010/main" val="4073458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16BAA-FE10-4492-BC89-9ED39CDDF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5191" y="1246918"/>
            <a:ext cx="9601196" cy="49365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Siste</a:t>
            </a:r>
            <a:r>
              <a:rPr lang="en-US" dirty="0"/>
              <a:t> </a:t>
            </a:r>
            <a:r>
              <a:rPr lang="en-US" dirty="0" err="1"/>
              <a:t>steg</a:t>
            </a:r>
            <a:r>
              <a:rPr lang="en-US" dirty="0"/>
              <a:t>: </a:t>
            </a:r>
            <a:r>
              <a:rPr lang="en-US" dirty="0" err="1"/>
              <a:t>sette</a:t>
            </a:r>
            <a:r>
              <a:rPr lang="en-US" dirty="0"/>
              <a:t> </a:t>
            </a:r>
            <a:r>
              <a:rPr lang="en-US" dirty="0" err="1"/>
              <a:t>opp</a:t>
            </a:r>
            <a:r>
              <a:rPr lang="en-US" dirty="0"/>
              <a:t> </a:t>
            </a:r>
            <a:r>
              <a:rPr lang="en-US" dirty="0" err="1"/>
              <a:t>prøven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Inspera</a:t>
            </a:r>
            <a:endParaRPr lang="nb-NO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E8126B-7BC1-4F2E-A6EA-C652AE3E5DA7}"/>
              </a:ext>
            </a:extLst>
          </p:cNvPr>
          <p:cNvSpPr/>
          <p:nvPr/>
        </p:nvSpPr>
        <p:spPr>
          <a:xfrm>
            <a:off x="1042737" y="673314"/>
            <a:ext cx="10515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/>
              <a:t>Opp</a:t>
            </a:r>
            <a:r>
              <a:rPr lang="en-US" sz="1200" dirty="0"/>
              <a:t> mot </a:t>
            </a:r>
            <a:r>
              <a:rPr lang="en-US" sz="1200" dirty="0" err="1"/>
              <a:t>eksamen</a:t>
            </a:r>
            <a:r>
              <a:rPr lang="en-US" sz="1200" dirty="0"/>
              <a:t>: Å </a:t>
            </a:r>
            <a:r>
              <a:rPr lang="en-US" sz="1200" dirty="0" err="1"/>
              <a:t>forberede</a:t>
            </a:r>
            <a:r>
              <a:rPr lang="en-US" sz="1200" dirty="0"/>
              <a:t> </a:t>
            </a:r>
            <a:r>
              <a:rPr lang="en-US" sz="1200" dirty="0" err="1"/>
              <a:t>eksamen</a:t>
            </a:r>
            <a:r>
              <a:rPr lang="en-US" sz="1200" dirty="0"/>
              <a:t> med </a:t>
            </a:r>
            <a:r>
              <a:rPr lang="en-US" sz="1200" dirty="0" err="1"/>
              <a:t>fagansvarlige</a:t>
            </a:r>
            <a:r>
              <a:rPr lang="en-US" sz="1200" dirty="0"/>
              <a:t> -</a:t>
            </a:r>
            <a:r>
              <a:rPr lang="en-US" sz="1200" dirty="0" err="1"/>
              <a:t>i</a:t>
            </a:r>
            <a:r>
              <a:rPr lang="en-US" sz="1200" dirty="0"/>
              <a:t> </a:t>
            </a:r>
            <a:r>
              <a:rPr lang="en-US" sz="1200" dirty="0" err="1"/>
              <a:t>og</a:t>
            </a:r>
            <a:r>
              <a:rPr lang="en-US" sz="1200" dirty="0"/>
              <a:t> </a:t>
            </a:r>
            <a:r>
              <a:rPr lang="en-US" sz="1200" dirty="0" err="1"/>
              <a:t>utenfor</a:t>
            </a:r>
            <a:r>
              <a:rPr lang="en-US" sz="1200" dirty="0"/>
              <a:t> </a:t>
            </a:r>
            <a:r>
              <a:rPr lang="en-US" sz="1200" dirty="0" err="1"/>
              <a:t>Inspera</a:t>
            </a:r>
            <a:r>
              <a:rPr lang="en-US" sz="1200" dirty="0"/>
              <a:t>                                                                                         Stian Krog, </a:t>
            </a:r>
            <a:r>
              <a:rPr lang="en-US" sz="1200" dirty="0" err="1"/>
              <a:t>Institutt</a:t>
            </a:r>
            <a:r>
              <a:rPr lang="en-US" sz="1200" dirty="0"/>
              <a:t> for </a:t>
            </a:r>
            <a:r>
              <a:rPr lang="en-US" sz="1200" dirty="0" err="1"/>
              <a:t>biomedisin</a:t>
            </a:r>
            <a:endParaRPr lang="nb-NO" sz="12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FC60DCC-008F-4B0A-A39B-7514565177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Det </a:t>
            </a:r>
            <a:r>
              <a:rPr lang="en-US" dirty="0" err="1"/>
              <a:t>siste</a:t>
            </a:r>
            <a:r>
              <a:rPr lang="en-US" dirty="0"/>
              <a:t> </a:t>
            </a:r>
            <a:r>
              <a:rPr lang="en-US" dirty="0" err="1"/>
              <a:t>leddet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prosessen</a:t>
            </a:r>
            <a:r>
              <a:rPr lang="en-US" dirty="0"/>
              <a:t> </a:t>
            </a:r>
            <a:r>
              <a:rPr lang="en-US" dirty="0" err="1"/>
              <a:t>er</a:t>
            </a:r>
            <a:r>
              <a:rPr lang="en-US" dirty="0"/>
              <a:t> å </a:t>
            </a:r>
            <a:r>
              <a:rPr lang="en-US" dirty="0" err="1"/>
              <a:t>sette</a:t>
            </a:r>
            <a:r>
              <a:rPr lang="en-US" dirty="0"/>
              <a:t> </a:t>
            </a:r>
            <a:r>
              <a:rPr lang="en-US" dirty="0" err="1"/>
              <a:t>opp</a:t>
            </a:r>
            <a:r>
              <a:rPr lang="en-US" dirty="0"/>
              <a:t> </a:t>
            </a:r>
            <a:r>
              <a:rPr lang="en-US" dirty="0" err="1"/>
              <a:t>prøven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Inspera. </a:t>
            </a:r>
            <a:br>
              <a:rPr lang="en-US" dirty="0"/>
            </a:br>
            <a:br>
              <a:rPr lang="en-US" dirty="0"/>
            </a:br>
            <a:r>
              <a:rPr lang="en-US" dirty="0" err="1"/>
              <a:t>Valg</a:t>
            </a:r>
            <a:r>
              <a:rPr lang="en-US" dirty="0"/>
              <a:t> </a:t>
            </a:r>
            <a:r>
              <a:rPr lang="en-US" dirty="0" err="1"/>
              <a:t>som</a:t>
            </a:r>
            <a:r>
              <a:rPr lang="en-US" dirty="0"/>
              <a:t> </a:t>
            </a:r>
            <a:r>
              <a:rPr lang="en-US" dirty="0" err="1"/>
              <a:t>gjøres</a:t>
            </a:r>
            <a:r>
              <a:rPr lang="en-US" dirty="0"/>
              <a:t> her </a:t>
            </a:r>
            <a:r>
              <a:rPr lang="en-US" dirty="0" err="1"/>
              <a:t>kan</a:t>
            </a:r>
            <a:r>
              <a:rPr lang="en-US" dirty="0"/>
              <a:t> ha </a:t>
            </a:r>
            <a:r>
              <a:rPr lang="en-US" dirty="0" err="1"/>
              <a:t>implikasjoner</a:t>
            </a:r>
            <a:r>
              <a:rPr lang="en-US" dirty="0"/>
              <a:t> for </a:t>
            </a:r>
            <a:r>
              <a:rPr lang="en-US" dirty="0" err="1"/>
              <a:t>eksamensavviklingen</a:t>
            </a:r>
            <a:r>
              <a:rPr lang="en-US" dirty="0"/>
              <a:t>, bade </a:t>
            </a:r>
            <a:r>
              <a:rPr lang="en-US" dirty="0" err="1"/>
              <a:t>faglig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opplevelsesmessig</a:t>
            </a:r>
            <a:r>
              <a:rPr lang="en-US" dirty="0"/>
              <a:t> for </a:t>
            </a:r>
            <a:r>
              <a:rPr lang="en-US" dirty="0" err="1"/>
              <a:t>studentene</a:t>
            </a:r>
            <a:r>
              <a:rPr lang="en-US" dirty="0"/>
              <a:t>. </a:t>
            </a:r>
            <a:br>
              <a:rPr lang="en-US" dirty="0"/>
            </a:br>
            <a:br>
              <a:rPr lang="en-US" dirty="0"/>
            </a:b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1383069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BC093D7A408E4886316EC80B092FB8" ma:contentTypeVersion="2" ma:contentTypeDescription="Create a new document." ma:contentTypeScope="" ma:versionID="463fb0e968163ef24c294705c4bf6865">
  <xsd:schema xmlns:xsd="http://www.w3.org/2001/XMLSchema" xmlns:xs="http://www.w3.org/2001/XMLSchema" xmlns:p="http://schemas.microsoft.com/office/2006/metadata/properties" xmlns:ns2="52701f35-7735-48e9-bb91-7e08be328dfd" targetNamespace="http://schemas.microsoft.com/office/2006/metadata/properties" ma:root="true" ma:fieldsID="581f1eac2b7b20ddab0ce672b4105a8d" ns2:_="">
    <xsd:import namespace="52701f35-7735-48e9-bb91-7e08be328d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701f35-7735-48e9-bb91-7e08be328d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57B8EB6-B478-4ABD-ADBF-F54F9C8E0894}"/>
</file>

<file path=customXml/itemProps2.xml><?xml version="1.0" encoding="utf-8"?>
<ds:datastoreItem xmlns:ds="http://schemas.openxmlformats.org/officeDocument/2006/customXml" ds:itemID="{E8B2EC05-6A72-4DC6-864F-F3309DF457E1}"/>
</file>

<file path=customXml/itemProps3.xml><?xml version="1.0" encoding="utf-8"?>
<ds:datastoreItem xmlns:ds="http://schemas.openxmlformats.org/officeDocument/2006/customXml" ds:itemID="{A2D847A1-0F4D-4F2D-9AD0-3B4550951C64}"/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79</TotalTime>
  <Words>259</Words>
  <Application>Microsoft Office PowerPoint</Application>
  <PresentationFormat>Widescreen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Garamond</vt:lpstr>
      <vt:lpstr>Organic</vt:lpstr>
      <vt:lpstr>Opp mot eksamen</vt:lpstr>
      <vt:lpstr>Påminnelsen: første kontakt om eksamen </vt:lpstr>
      <vt:lpstr>Påminnelsen: første kontakt om eksamen </vt:lpstr>
      <vt:lpstr>Eksempel, påminnelsesmail: </vt:lpstr>
      <vt:lpstr>Siste steg: sette opp prøven i Inspera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Opp mot eksamen</dc:title>
  <dc:creator>Stian Krog</dc:creator>
  <cp:lastModifiedBy>Stian Krog</cp:lastModifiedBy>
  <cp:revision>6</cp:revision>
  <dcterms:created xsi:type="dcterms:W3CDTF">2020-01-22T09:54:51Z</dcterms:created>
  <dcterms:modified xsi:type="dcterms:W3CDTF">2020-01-23T14:39:00Z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0x01010012BC093D7A408E4886316EC80B092FB8</vt:lpwstr>
  </property>
</Properties>
</file>