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0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3422-7CEE-438E-B060-5B3E09C9B698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91869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3422-7CEE-438E-B060-5B3E09C9B698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1996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3422-7CEE-438E-B060-5B3E09C9B698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46883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3422-7CEE-438E-B060-5B3E09C9B698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1518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3422-7CEE-438E-B060-5B3E09C9B698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8049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3422-7CEE-438E-B060-5B3E09C9B698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66524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3422-7CEE-438E-B060-5B3E09C9B698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817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3422-7CEE-438E-B060-5B3E09C9B698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34620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3422-7CEE-438E-B060-5B3E09C9B698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8882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3422-7CEE-438E-B060-5B3E09C9B698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4938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3422-7CEE-438E-B060-5B3E09C9B698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2286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E3422-7CEE-438E-B060-5B3E09C9B698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E65E6-9CCF-460F-8283-7461AA1E0A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99231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8902" y="1825625"/>
            <a:ext cx="10252129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nb-NO" b="1" i="1" dirty="0"/>
              <a:t>Files</a:t>
            </a:r>
            <a:r>
              <a:rPr lang="nb-NO" b="1" dirty="0"/>
              <a:t> </a:t>
            </a:r>
            <a:r>
              <a:rPr lang="nb-NO" b="1" dirty="0" err="1"/>
              <a:t>are</a:t>
            </a:r>
            <a:r>
              <a:rPr lang="nb-NO" b="1" dirty="0"/>
              <a:t> </a:t>
            </a:r>
            <a:r>
              <a:rPr lang="nb-NO" b="1" dirty="0" err="1"/>
              <a:t>documents</a:t>
            </a:r>
            <a:r>
              <a:rPr lang="nb-NO" b="1" dirty="0"/>
              <a:t> and </a:t>
            </a:r>
            <a:r>
              <a:rPr lang="nb-NO" b="1" dirty="0" err="1"/>
              <a:t>other</a:t>
            </a:r>
            <a:r>
              <a:rPr lang="nb-NO" b="1" dirty="0"/>
              <a:t> file formats </a:t>
            </a:r>
            <a:r>
              <a:rPr lang="nb-NO" b="1" dirty="0" err="1"/>
              <a:t>which</a:t>
            </a:r>
            <a:r>
              <a:rPr lang="nb-NO" b="1" dirty="0"/>
              <a:t> </a:t>
            </a:r>
            <a:r>
              <a:rPr lang="nb-NO" b="1" dirty="0" err="1"/>
              <a:t>you</a:t>
            </a:r>
            <a:r>
              <a:rPr lang="nb-NO" b="1" dirty="0"/>
              <a:t> </a:t>
            </a:r>
            <a:r>
              <a:rPr lang="nb-NO" b="1" dirty="0" err="1"/>
              <a:t>can</a:t>
            </a:r>
            <a:r>
              <a:rPr lang="nb-NO" b="1" dirty="0"/>
              <a:t> </a:t>
            </a:r>
            <a:r>
              <a:rPr lang="nb-NO" b="1" dirty="0" err="1"/>
              <a:t>upload</a:t>
            </a:r>
            <a:r>
              <a:rPr lang="nb-NO" b="1" dirty="0"/>
              <a:t> to </a:t>
            </a:r>
            <a:r>
              <a:rPr lang="nb-NO" b="1" dirty="0" err="1"/>
              <a:t>the</a:t>
            </a:r>
            <a:r>
              <a:rPr lang="nb-NO" b="1" dirty="0"/>
              <a:t> file </a:t>
            </a:r>
            <a:r>
              <a:rPr lang="nb-NO" b="1" dirty="0" err="1"/>
              <a:t>storage</a:t>
            </a:r>
            <a:r>
              <a:rPr lang="nb-NO" b="1" dirty="0"/>
              <a:t> of </a:t>
            </a:r>
            <a:r>
              <a:rPr lang="nb-NO" b="1" dirty="0" err="1"/>
              <a:t>your</a:t>
            </a:r>
            <a:r>
              <a:rPr lang="nb-NO" b="1" dirty="0"/>
              <a:t> </a:t>
            </a:r>
            <a:r>
              <a:rPr lang="nb-NO" b="1" dirty="0" err="1"/>
              <a:t>course</a:t>
            </a:r>
            <a:r>
              <a:rPr lang="nb-NO" b="1" dirty="0"/>
              <a:t>. </a:t>
            </a:r>
            <a:r>
              <a:rPr lang="nb-NO" b="1" dirty="0" err="1"/>
              <a:t>There</a:t>
            </a:r>
            <a:r>
              <a:rPr lang="nb-NO" b="1" dirty="0"/>
              <a:t> </a:t>
            </a:r>
            <a:r>
              <a:rPr lang="nb-NO" b="1" dirty="0" err="1"/>
              <a:t>are</a:t>
            </a:r>
            <a:r>
              <a:rPr lang="nb-NO" b="1" dirty="0"/>
              <a:t> </a:t>
            </a:r>
            <a:r>
              <a:rPr lang="nb-NO" b="1" dirty="0" err="1"/>
              <a:t>now</a:t>
            </a:r>
            <a:r>
              <a:rPr lang="nb-NO" b="1" dirty="0"/>
              <a:t> </a:t>
            </a:r>
            <a:r>
              <a:rPr lang="nb-NO" b="1" dirty="0" err="1"/>
              <a:t>limitations</a:t>
            </a:r>
            <a:r>
              <a:rPr lang="nb-NO" b="1" dirty="0"/>
              <a:t> </a:t>
            </a:r>
            <a:r>
              <a:rPr lang="nb-NO" b="1" dirty="0" err="1"/>
              <a:t>on</a:t>
            </a:r>
            <a:r>
              <a:rPr lang="nb-NO" b="1" dirty="0"/>
              <a:t> </a:t>
            </a:r>
            <a:r>
              <a:rPr lang="nb-NO" b="1" dirty="0" err="1"/>
              <a:t>which</a:t>
            </a:r>
            <a:r>
              <a:rPr lang="nb-NO" b="1" dirty="0"/>
              <a:t> file types </a:t>
            </a:r>
            <a:r>
              <a:rPr lang="nb-NO" b="1" dirty="0" err="1"/>
              <a:t>you</a:t>
            </a:r>
            <a:r>
              <a:rPr lang="nb-NO" b="1" dirty="0"/>
              <a:t> </a:t>
            </a:r>
            <a:r>
              <a:rPr lang="nb-NO" b="1" dirty="0" err="1"/>
              <a:t>can</a:t>
            </a:r>
            <a:r>
              <a:rPr lang="nb-NO" b="1" dirty="0"/>
              <a:t> </a:t>
            </a:r>
            <a:r>
              <a:rPr lang="nb-NO" b="1" dirty="0" err="1"/>
              <a:t>upload</a:t>
            </a:r>
            <a:r>
              <a:rPr lang="nb-NO" b="1" dirty="0"/>
              <a:t>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nb-NO" dirty="0" err="1"/>
              <a:t>You</a:t>
            </a:r>
            <a:r>
              <a:rPr lang="nb-NO" dirty="0"/>
              <a:t> </a:t>
            </a:r>
            <a:r>
              <a:rPr lang="nb-NO" dirty="0" err="1"/>
              <a:t>can</a:t>
            </a:r>
            <a:r>
              <a:rPr lang="nb-NO" dirty="0"/>
              <a:t> show </a:t>
            </a:r>
            <a:r>
              <a:rPr lang="nb-NO" dirty="0" err="1"/>
              <a:t>your</a:t>
            </a:r>
            <a:r>
              <a:rPr lang="nb-NO" dirty="0"/>
              <a:t> </a:t>
            </a:r>
            <a:r>
              <a:rPr lang="nb-NO" dirty="0" err="1"/>
              <a:t>uploaded</a:t>
            </a:r>
            <a:r>
              <a:rPr lang="nb-NO" dirty="0"/>
              <a:t> files in different </a:t>
            </a:r>
            <a:r>
              <a:rPr lang="nb-NO" dirty="0" err="1"/>
              <a:t>ways</a:t>
            </a:r>
            <a:r>
              <a:rPr lang="nb-NO" dirty="0"/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nb-NO" dirty="0"/>
              <a:t>-    As a </a:t>
            </a:r>
            <a:r>
              <a:rPr lang="nb-NO" dirty="0" err="1"/>
              <a:t>content</a:t>
            </a:r>
            <a:r>
              <a:rPr lang="nb-NO" dirty="0"/>
              <a:t> item in </a:t>
            </a:r>
            <a:r>
              <a:rPr lang="nb-NO" dirty="0" err="1"/>
              <a:t>Modules</a:t>
            </a:r>
            <a:endParaRPr lang="nb-NO" dirty="0"/>
          </a:p>
          <a:p>
            <a:pPr>
              <a:lnSpc>
                <a:spcPct val="150000"/>
              </a:lnSpc>
              <a:buFontTx/>
              <a:buChar char="-"/>
            </a:pPr>
            <a:r>
              <a:rPr lang="nb-NO" dirty="0"/>
              <a:t>In </a:t>
            </a:r>
            <a:r>
              <a:rPr lang="nb-NO" dirty="0" err="1"/>
              <a:t>the</a:t>
            </a:r>
            <a:r>
              <a:rPr lang="nb-NO" dirty="0"/>
              <a:t> file </a:t>
            </a:r>
            <a:r>
              <a:rPr lang="nb-NO" dirty="0" err="1"/>
              <a:t>storage</a:t>
            </a:r>
            <a:r>
              <a:rPr lang="nb-NO" dirty="0"/>
              <a:t> of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course</a:t>
            </a:r>
            <a:endParaRPr lang="nb-NO" dirty="0"/>
          </a:p>
          <a:p>
            <a:pPr>
              <a:lnSpc>
                <a:spcPct val="150000"/>
              </a:lnSpc>
              <a:buFontTx/>
              <a:buChar char="-"/>
            </a:pPr>
            <a:r>
              <a:rPr lang="nb-NO" dirty="0"/>
              <a:t>As an </a:t>
            </a:r>
            <a:r>
              <a:rPr lang="nb-NO" dirty="0" err="1"/>
              <a:t>appendix</a:t>
            </a:r>
            <a:r>
              <a:rPr lang="nb-NO" dirty="0"/>
              <a:t> to </a:t>
            </a:r>
            <a:r>
              <a:rPr lang="nb-NO" dirty="0" err="1"/>
              <a:t>tasks</a:t>
            </a:r>
            <a:r>
              <a:rPr lang="nb-NO" dirty="0"/>
              <a:t>, </a:t>
            </a:r>
            <a:r>
              <a:rPr lang="nb-NO" dirty="0" err="1"/>
              <a:t>dicussions</a:t>
            </a:r>
            <a:r>
              <a:rPr lang="nb-NO" dirty="0"/>
              <a:t> and </a:t>
            </a:r>
            <a:r>
              <a:rPr lang="nb-NO" dirty="0" err="1"/>
              <a:t>announcements</a:t>
            </a:r>
            <a:r>
              <a:rPr lang="nb-NO" dirty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nb-NO" dirty="0" err="1"/>
              <a:t>When</a:t>
            </a:r>
            <a:r>
              <a:rPr lang="nb-NO" dirty="0"/>
              <a:t> a file is </a:t>
            </a:r>
            <a:r>
              <a:rPr lang="nb-NO" dirty="0" err="1"/>
              <a:t>added</a:t>
            </a:r>
            <a:r>
              <a:rPr lang="nb-NO" dirty="0"/>
              <a:t> in a </a:t>
            </a:r>
            <a:r>
              <a:rPr lang="nb-NO" dirty="0" err="1"/>
              <a:t>Module</a:t>
            </a:r>
            <a:r>
              <a:rPr lang="nb-NO" dirty="0"/>
              <a:t> (like </a:t>
            </a:r>
            <a:r>
              <a:rPr lang="nb-NO" dirty="0" err="1"/>
              <a:t>this</a:t>
            </a:r>
            <a:r>
              <a:rPr lang="nb-NO" dirty="0"/>
              <a:t> </a:t>
            </a:r>
            <a:r>
              <a:rPr lang="nb-NO" dirty="0" err="1"/>
              <a:t>powerpoint</a:t>
            </a:r>
            <a:r>
              <a:rPr lang="nb-NO" dirty="0"/>
              <a:t> is) it is </a:t>
            </a:r>
            <a:r>
              <a:rPr lang="nb-NO" dirty="0" err="1"/>
              <a:t>shown</a:t>
            </a:r>
            <a:r>
              <a:rPr lang="nb-NO" dirty="0"/>
              <a:t> as a </a:t>
            </a:r>
            <a:r>
              <a:rPr lang="nb-NO" dirty="0" err="1"/>
              <a:t>preview</a:t>
            </a:r>
            <a:r>
              <a:rPr lang="nb-NO" dirty="0"/>
              <a:t>. This </a:t>
            </a:r>
            <a:r>
              <a:rPr lang="nb-NO" dirty="0" err="1"/>
              <a:t>works</a:t>
            </a:r>
            <a:r>
              <a:rPr lang="nb-NO" dirty="0"/>
              <a:t> </a:t>
            </a:r>
            <a:r>
              <a:rPr lang="nb-NO" dirty="0" err="1"/>
              <a:t>well</a:t>
            </a:r>
            <a:r>
              <a:rPr lang="nb-NO" dirty="0"/>
              <a:t> for PowerPoint, Word and PDF. The students </a:t>
            </a:r>
            <a:r>
              <a:rPr lang="nb-NO" dirty="0" err="1"/>
              <a:t>can</a:t>
            </a:r>
            <a:r>
              <a:rPr lang="nb-NO" dirty="0"/>
              <a:t> </a:t>
            </a:r>
            <a:r>
              <a:rPr lang="nb-NO" dirty="0" err="1"/>
              <a:t>also</a:t>
            </a:r>
            <a:r>
              <a:rPr lang="nb-NO" dirty="0"/>
              <a:t> </a:t>
            </a:r>
            <a:r>
              <a:rPr lang="nb-NO" dirty="0" err="1"/>
              <a:t>download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files to </a:t>
            </a:r>
            <a:r>
              <a:rPr lang="nb-NO" dirty="0" err="1"/>
              <a:t>their</a:t>
            </a:r>
            <a:r>
              <a:rPr lang="nb-NO" dirty="0"/>
              <a:t> </a:t>
            </a:r>
            <a:r>
              <a:rPr lang="nb-NO" dirty="0" err="1"/>
              <a:t>own</a:t>
            </a:r>
            <a:r>
              <a:rPr lang="nb-NO" dirty="0"/>
              <a:t> computers</a:t>
            </a:r>
            <a:r>
              <a:rPr lang="nb-NO"/>
              <a:t>.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71336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CBE907813C484DA8C34296B3BBB074" ma:contentTypeVersion="13" ma:contentTypeDescription="Create a new document." ma:contentTypeScope="" ma:versionID="35c535e859402e1b1a64ef9cd6a3e4b2">
  <xsd:schema xmlns:xsd="http://www.w3.org/2001/XMLSchema" xmlns:xs="http://www.w3.org/2001/XMLSchema" xmlns:p="http://schemas.microsoft.com/office/2006/metadata/properties" xmlns:ns3="4339ffa5-64f1-474b-8089-0459ca48dfc0" xmlns:ns4="95db212c-7159-469e-9a84-cfa45bbf87a6" targetNamespace="http://schemas.microsoft.com/office/2006/metadata/properties" ma:root="true" ma:fieldsID="5e0e2c02d2434fe2083653ebb3ee4d22" ns3:_="" ns4:_="">
    <xsd:import namespace="4339ffa5-64f1-474b-8089-0459ca48dfc0"/>
    <xsd:import namespace="95db212c-7159-469e-9a84-cfa45bbf87a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39ffa5-64f1-474b-8089-0459ca48df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db212c-7159-469e-9a84-cfa45bbf87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5AE1FA9-AB8E-4518-A5C5-382DF7AEF5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39ffa5-64f1-474b-8089-0459ca48dfc0"/>
    <ds:schemaRef ds:uri="95db212c-7159-469e-9a84-cfa45bbf87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FBEED0F-E6DA-4FA7-BA3F-200D84670B4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167C40-C7FB-4F35-8508-13B41451573E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108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Files</vt:lpstr>
    </vt:vector>
  </TitlesOfParts>
  <Company>UiB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Hva er Filer?</dc:title>
  <dc:creator>Daniel Nygård</dc:creator>
  <cp:lastModifiedBy>Marianne Lundanes</cp:lastModifiedBy>
  <cp:revision>6</cp:revision>
  <dcterms:created xsi:type="dcterms:W3CDTF">2017-10-12T13:22:23Z</dcterms:created>
  <dcterms:modified xsi:type="dcterms:W3CDTF">2020-03-16T13:39:08Z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0x010100E3CBE907813C484DA8C34296B3BBB074</vt:lpwstr>
  </property>
</Properties>
</file>