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35" autoAdjust="0"/>
    <p:restoredTop sz="94660"/>
  </p:normalViewPr>
  <p:slideViewPr>
    <p:cSldViewPr snapToGrid="0">
      <p:cViewPr varScale="1">
        <p:scale>
          <a:sx n="123" d="100"/>
          <a:sy n="123" d="100"/>
        </p:scale>
        <p:origin x="108" y="2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nb-N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2E3422-7CEE-438E-B060-5B3E09C9B698}" type="datetimeFigureOut">
              <a:rPr lang="nb-NO" smtClean="0"/>
              <a:t>01.02.2018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AE65E6-9CCF-460F-8283-7461AA1E0A7E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1918690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2E3422-7CEE-438E-B060-5B3E09C9B698}" type="datetimeFigureOut">
              <a:rPr lang="nb-NO" smtClean="0"/>
              <a:t>01.02.2018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AE65E6-9CCF-460F-8283-7461AA1E0A7E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4419961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2E3422-7CEE-438E-B060-5B3E09C9B698}" type="datetimeFigureOut">
              <a:rPr lang="nb-NO" smtClean="0"/>
              <a:t>01.02.2018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AE65E6-9CCF-460F-8283-7461AA1E0A7E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2468838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2E3422-7CEE-438E-B060-5B3E09C9B698}" type="datetimeFigureOut">
              <a:rPr lang="nb-NO" smtClean="0"/>
              <a:t>01.02.2018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AE65E6-9CCF-460F-8283-7461AA1E0A7E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5151832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2E3422-7CEE-438E-B060-5B3E09C9B698}" type="datetimeFigureOut">
              <a:rPr lang="nb-NO" smtClean="0"/>
              <a:t>01.02.2018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AE65E6-9CCF-460F-8283-7461AA1E0A7E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980490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2E3422-7CEE-438E-B060-5B3E09C9B698}" type="datetimeFigureOut">
              <a:rPr lang="nb-NO" smtClean="0"/>
              <a:t>01.02.2018</a:t>
            </a:fld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AE65E6-9CCF-460F-8283-7461AA1E0A7E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9665248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2E3422-7CEE-438E-B060-5B3E09C9B698}" type="datetimeFigureOut">
              <a:rPr lang="nb-NO" smtClean="0"/>
              <a:t>01.02.2018</a:t>
            </a:fld>
            <a:endParaRPr lang="nb-N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AE65E6-9CCF-460F-8283-7461AA1E0A7E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3781794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2E3422-7CEE-438E-B060-5B3E09C9B698}" type="datetimeFigureOut">
              <a:rPr lang="nb-NO" smtClean="0"/>
              <a:t>01.02.2018</a:t>
            </a:fld>
            <a:endParaRPr lang="nb-N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AE65E6-9CCF-460F-8283-7461AA1E0A7E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7346209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2E3422-7CEE-438E-B060-5B3E09C9B698}" type="datetimeFigureOut">
              <a:rPr lang="nb-NO" smtClean="0"/>
              <a:t>01.02.2018</a:t>
            </a:fld>
            <a:endParaRPr lang="nb-N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AE65E6-9CCF-460F-8283-7461AA1E0A7E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8888218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2E3422-7CEE-438E-B060-5B3E09C9B698}" type="datetimeFigureOut">
              <a:rPr lang="nb-NO" smtClean="0"/>
              <a:t>01.02.2018</a:t>
            </a:fld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AE65E6-9CCF-460F-8283-7461AA1E0A7E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7149385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b-NO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2E3422-7CEE-438E-B060-5B3E09C9B698}" type="datetimeFigureOut">
              <a:rPr lang="nb-NO" smtClean="0"/>
              <a:t>01.02.2018</a:t>
            </a:fld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AE65E6-9CCF-460F-8283-7461AA1E0A7E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8522861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2E3422-7CEE-438E-B060-5B3E09C9B698}" type="datetimeFigureOut">
              <a:rPr lang="nb-NO" smtClean="0"/>
              <a:t>01.02.2018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AE65E6-9CCF-460F-8283-7461AA1E0A7E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7992318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Filer</a:t>
            </a:r>
            <a:endParaRPr lang="nb-NO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98902" y="1825625"/>
            <a:ext cx="10252129" cy="4351338"/>
          </a:xfrm>
        </p:spPr>
        <p:txBody>
          <a:bodyPr>
            <a:normAutofit fontScale="70000" lnSpcReduction="20000"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nb-NO" b="1" i="1" dirty="0" smtClean="0"/>
              <a:t>Filer</a:t>
            </a:r>
            <a:r>
              <a:rPr lang="nb-NO" b="1" dirty="0"/>
              <a:t> er </a:t>
            </a:r>
            <a:r>
              <a:rPr lang="nb-NO" b="1" dirty="0" smtClean="0"/>
              <a:t>dokumenter </a:t>
            </a:r>
            <a:r>
              <a:rPr lang="nb-NO" b="1" dirty="0" smtClean="0"/>
              <a:t>og andre </a:t>
            </a:r>
            <a:r>
              <a:rPr lang="nb-NO" b="1" dirty="0" smtClean="0"/>
              <a:t>filtyper som lastes opp til kursets fillager. </a:t>
            </a:r>
            <a:r>
              <a:rPr lang="nb-NO" b="1" dirty="0" smtClean="0"/>
              <a:t>Det </a:t>
            </a:r>
            <a:r>
              <a:rPr lang="nb-NO" b="1" dirty="0"/>
              <a:t>er ingen begrensninger på </a:t>
            </a:r>
            <a:r>
              <a:rPr lang="nb-NO" b="1" dirty="0" smtClean="0"/>
              <a:t>hvilke filtyper som kan lastes </a:t>
            </a:r>
            <a:r>
              <a:rPr lang="nb-NO" b="1" dirty="0" smtClean="0"/>
              <a:t>opp.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nb-NO" dirty="0" smtClean="0"/>
              <a:t>Opplastede filer kan vises for studentene på ulike måter:</a:t>
            </a:r>
          </a:p>
          <a:p>
            <a:pPr>
              <a:lnSpc>
                <a:spcPct val="150000"/>
              </a:lnSpc>
              <a:buFontTx/>
              <a:buChar char="-"/>
            </a:pPr>
            <a:r>
              <a:rPr lang="nb-NO" dirty="0" smtClean="0"/>
              <a:t>Som innholdselement i Moduler</a:t>
            </a:r>
          </a:p>
          <a:p>
            <a:pPr>
              <a:lnSpc>
                <a:spcPct val="150000"/>
              </a:lnSpc>
              <a:buFontTx/>
              <a:buChar char="-"/>
            </a:pPr>
            <a:r>
              <a:rPr lang="nb-NO" dirty="0"/>
              <a:t>I kursets </a:t>
            </a:r>
            <a:r>
              <a:rPr lang="nb-NO" dirty="0" smtClean="0"/>
              <a:t>fillager</a:t>
            </a:r>
          </a:p>
          <a:p>
            <a:pPr>
              <a:lnSpc>
                <a:spcPct val="150000"/>
              </a:lnSpc>
              <a:buFontTx/>
              <a:buChar char="-"/>
            </a:pPr>
            <a:r>
              <a:rPr lang="nb-NO" dirty="0" smtClean="0"/>
              <a:t>Som vedlegg til oppgaver, diskusjoner og kunngjøringer</a:t>
            </a:r>
            <a:endParaRPr lang="nb-NO" dirty="0" smtClean="0"/>
          </a:p>
          <a:p>
            <a:pPr marL="0" indent="0">
              <a:lnSpc>
                <a:spcPct val="150000"/>
              </a:lnSpc>
              <a:buNone/>
            </a:pPr>
            <a:r>
              <a:rPr lang="nb-NO" dirty="0" smtClean="0"/>
              <a:t>Når en</a:t>
            </a:r>
            <a:r>
              <a:rPr lang="nb-NO" dirty="0" smtClean="0"/>
              <a:t> fil er lagt til i en modul (</a:t>
            </a:r>
            <a:r>
              <a:rPr lang="nb-NO" dirty="0" smtClean="0"/>
              <a:t>slik </a:t>
            </a:r>
            <a:r>
              <a:rPr lang="nb-NO" dirty="0" smtClean="0"/>
              <a:t>denne filen er) vises den som forhåndsvisning. </a:t>
            </a:r>
            <a:r>
              <a:rPr lang="nb-NO" dirty="0" smtClean="0"/>
              <a:t>Dette fungerer godt både for </a:t>
            </a:r>
            <a:r>
              <a:rPr lang="nb-NO" dirty="0" smtClean="0"/>
              <a:t>eksempelvis </a:t>
            </a:r>
            <a:r>
              <a:rPr lang="nb-NO" dirty="0" smtClean="0"/>
              <a:t>PowerPoint</a:t>
            </a:r>
            <a:r>
              <a:rPr lang="nb-NO" dirty="0" smtClean="0"/>
              <a:t>, Word og PDF</a:t>
            </a:r>
            <a:r>
              <a:rPr lang="nb-NO" dirty="0" smtClean="0"/>
              <a:t>. Filene kan også </a:t>
            </a:r>
            <a:r>
              <a:rPr lang="nb-NO" dirty="0" smtClean="0"/>
              <a:t>kan også </a:t>
            </a:r>
            <a:r>
              <a:rPr lang="nb-NO" dirty="0"/>
              <a:t>lastes ned til </a:t>
            </a:r>
            <a:r>
              <a:rPr lang="nb-NO" dirty="0" smtClean="0"/>
              <a:t>studentenes egen </a:t>
            </a:r>
            <a:r>
              <a:rPr lang="nb-NO" dirty="0" smtClean="0"/>
              <a:t>datamaskin</a:t>
            </a:r>
            <a:r>
              <a:rPr lang="nb-NO" dirty="0"/>
              <a:t>. </a:t>
            </a:r>
            <a:endParaRPr lang="nb-NO" dirty="0" smtClean="0"/>
          </a:p>
        </p:txBody>
      </p:sp>
    </p:spTree>
    <p:extLst>
      <p:ext uri="{BB962C8B-B14F-4D97-AF65-F5344CB8AC3E}">
        <p14:creationId xmlns:p14="http://schemas.microsoft.com/office/powerpoint/2010/main" val="27713364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71</TotalTime>
  <Words>2</Words>
  <Application>Microsoft Office PowerPoint</Application>
  <PresentationFormat>Widescreen</PresentationFormat>
  <Paragraphs>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Filer</vt:lpstr>
    </vt:vector>
  </TitlesOfParts>
  <Company>UiB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Hva er Filer?</dc:title>
  <dc:creator>Daniel Nygård</dc:creator>
  <cp:lastModifiedBy>Daniel Nygård</cp:lastModifiedBy>
  <cp:revision>4</cp:revision>
  <dcterms:created xsi:type="dcterms:W3CDTF">2017-10-12T13:22:23Z</dcterms:created>
  <dcterms:modified xsi:type="dcterms:W3CDTF">2018-02-01T07:29:09Z</dcterms:modified>
</cp:coreProperties>
</file>