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186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199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88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518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04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652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81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462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82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93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22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3422-7CEE-438E-B060-5B3E09C9B698}" type="datetimeFigureOut">
              <a:rPr lang="nb-NO" smtClean="0"/>
              <a:t>01.02.2018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E65E6-9CCF-460F-8283-7461AA1E0A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923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902" y="1825625"/>
            <a:ext cx="10252129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b-NO" b="1" i="1" dirty="0" smtClean="0"/>
              <a:t>Filer</a:t>
            </a:r>
            <a:r>
              <a:rPr lang="nb-NO" b="1" dirty="0"/>
              <a:t> er </a:t>
            </a:r>
            <a:r>
              <a:rPr lang="nb-NO" b="1" dirty="0" smtClean="0"/>
              <a:t>dokumenter </a:t>
            </a:r>
            <a:r>
              <a:rPr lang="nb-NO" b="1" dirty="0" smtClean="0"/>
              <a:t>og andre </a:t>
            </a:r>
            <a:r>
              <a:rPr lang="nb-NO" b="1" dirty="0" smtClean="0"/>
              <a:t>filtyper som lastes opp til kursets fillager. </a:t>
            </a:r>
            <a:r>
              <a:rPr lang="nb-NO" b="1" dirty="0" smtClean="0"/>
              <a:t>Det </a:t>
            </a:r>
            <a:r>
              <a:rPr lang="nb-NO" b="1" dirty="0"/>
              <a:t>er ingen begrensninger på </a:t>
            </a:r>
            <a:r>
              <a:rPr lang="nb-NO" b="1" dirty="0" smtClean="0"/>
              <a:t>hvilke filtyper som kan lastes </a:t>
            </a:r>
            <a:r>
              <a:rPr lang="nb-NO" b="1" dirty="0" smtClean="0"/>
              <a:t>opp.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dirty="0" smtClean="0"/>
              <a:t>Opplastede filer kan vises for studentene på ulike måter: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nb-NO" dirty="0" smtClean="0"/>
              <a:t>Som innholdselement i Moduler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nb-NO" dirty="0"/>
              <a:t>I kursets </a:t>
            </a:r>
            <a:r>
              <a:rPr lang="nb-NO" dirty="0" smtClean="0"/>
              <a:t>fillager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nb-NO" dirty="0" smtClean="0"/>
              <a:t>Som vedlegg til oppgaver, diskusjoner og kunngjøringer</a:t>
            </a:r>
            <a:endParaRPr lang="nb-NO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nb-NO" dirty="0" smtClean="0"/>
              <a:t>Når en</a:t>
            </a:r>
            <a:r>
              <a:rPr lang="nb-NO" dirty="0" smtClean="0"/>
              <a:t> fil er lagt til i en modul (</a:t>
            </a:r>
            <a:r>
              <a:rPr lang="nb-NO" dirty="0" smtClean="0"/>
              <a:t>slik </a:t>
            </a:r>
            <a:r>
              <a:rPr lang="nb-NO" dirty="0" smtClean="0"/>
              <a:t>denne filen er) vises den som forhåndsvisning. </a:t>
            </a:r>
            <a:r>
              <a:rPr lang="nb-NO" dirty="0" smtClean="0"/>
              <a:t>Dette fungerer godt både for </a:t>
            </a:r>
            <a:r>
              <a:rPr lang="nb-NO" dirty="0" smtClean="0"/>
              <a:t>eksempelvis </a:t>
            </a:r>
            <a:r>
              <a:rPr lang="nb-NO" dirty="0" smtClean="0"/>
              <a:t>PowerPoint</a:t>
            </a:r>
            <a:r>
              <a:rPr lang="nb-NO" dirty="0" smtClean="0"/>
              <a:t>, Word og PDF</a:t>
            </a:r>
            <a:r>
              <a:rPr lang="nb-NO" dirty="0" smtClean="0"/>
              <a:t>. Filene kan også </a:t>
            </a:r>
            <a:r>
              <a:rPr lang="nb-NO" dirty="0" smtClean="0"/>
              <a:t>kan også </a:t>
            </a:r>
            <a:r>
              <a:rPr lang="nb-NO" dirty="0"/>
              <a:t>lastes ned til </a:t>
            </a:r>
            <a:r>
              <a:rPr lang="nb-NO" dirty="0" smtClean="0"/>
              <a:t>studentenes egen </a:t>
            </a:r>
            <a:r>
              <a:rPr lang="nb-NO" dirty="0" smtClean="0"/>
              <a:t>datamaskin</a:t>
            </a:r>
            <a:r>
              <a:rPr lang="nb-NO" dirty="0"/>
              <a:t>. 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713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Filer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er Filer?</dc:title>
  <dc:creator>Daniel Nygård</dc:creator>
  <cp:lastModifiedBy>Daniel Nygård</cp:lastModifiedBy>
  <cp:revision>4</cp:revision>
  <dcterms:created xsi:type="dcterms:W3CDTF">2017-10-12T13:22:23Z</dcterms:created>
  <dcterms:modified xsi:type="dcterms:W3CDTF">2018-02-01T07:29:09Z</dcterms:modified>
</cp:coreProperties>
</file>