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31" d="100"/>
          <a:sy n="131" d="100"/>
        </p:scale>
        <p:origin x="3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07107D-AD80-F24E-A3CC-B4E994FC805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4DDB811-DAA8-9042-9116-DE4B37073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7F248E7-612D-8C40-A90A-1F8A1448B441}"/>
              </a:ext>
            </a:extLst>
          </p:cNvPr>
          <p:cNvSpPr>
            <a:spLocks noGrp="1"/>
          </p:cNvSpPr>
          <p:nvPr>
            <p:ph type="dt" sz="half" idx="10"/>
          </p:nvPr>
        </p:nvSpPr>
        <p:spPr/>
        <p:txBody>
          <a:bodyPr/>
          <a:lstStyle/>
          <a:p>
            <a:fld id="{0FD35682-1687-2D49-9E63-A47D70BCA930}" type="datetimeFigureOut">
              <a:rPr lang="nb-NO" smtClean="0"/>
              <a:t>14.01.2022</a:t>
            </a:fld>
            <a:endParaRPr lang="nb-NO"/>
          </a:p>
        </p:txBody>
      </p:sp>
      <p:sp>
        <p:nvSpPr>
          <p:cNvPr id="5" name="Plassholder for bunntekst 4">
            <a:extLst>
              <a:ext uri="{FF2B5EF4-FFF2-40B4-BE49-F238E27FC236}">
                <a16:creationId xmlns:a16="http://schemas.microsoft.com/office/drawing/2014/main" id="{D48B74D2-A8F5-2549-A8BF-EECEB5FE2B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B8AC7E-14A7-7C4A-86B7-FF927FEF9F3F}"/>
              </a:ext>
            </a:extLst>
          </p:cNvPr>
          <p:cNvSpPr>
            <a:spLocks noGrp="1"/>
          </p:cNvSpPr>
          <p:nvPr>
            <p:ph type="sldNum" sz="quarter" idx="12"/>
          </p:nvPr>
        </p:nvSpPr>
        <p:spPr/>
        <p:txBody>
          <a:bodyPr/>
          <a:lstStyle/>
          <a:p>
            <a:fld id="{4004761D-6457-1042-ACA6-B650DDCA5A92}" type="slidenum">
              <a:rPr lang="nb-NO" smtClean="0"/>
              <a:t>‹#›</a:t>
            </a:fld>
            <a:endParaRPr lang="nb-NO"/>
          </a:p>
        </p:txBody>
      </p:sp>
    </p:spTree>
    <p:extLst>
      <p:ext uri="{BB962C8B-B14F-4D97-AF65-F5344CB8AC3E}">
        <p14:creationId xmlns:p14="http://schemas.microsoft.com/office/powerpoint/2010/main" val="132015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60AEF0-88D7-D34B-BDDF-16BFA8838DA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E4AF4F0-04BB-7B4D-AE8C-D21A07013B1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3CDDD5D-84A6-A847-A447-3D3EBDC1C4CF}"/>
              </a:ext>
            </a:extLst>
          </p:cNvPr>
          <p:cNvSpPr>
            <a:spLocks noGrp="1"/>
          </p:cNvSpPr>
          <p:nvPr>
            <p:ph type="dt" sz="half" idx="10"/>
          </p:nvPr>
        </p:nvSpPr>
        <p:spPr/>
        <p:txBody>
          <a:bodyPr/>
          <a:lstStyle/>
          <a:p>
            <a:fld id="{0FD35682-1687-2D49-9E63-A47D70BCA930}" type="datetimeFigureOut">
              <a:rPr lang="nb-NO" smtClean="0"/>
              <a:t>14.01.2022</a:t>
            </a:fld>
            <a:endParaRPr lang="nb-NO"/>
          </a:p>
        </p:txBody>
      </p:sp>
      <p:sp>
        <p:nvSpPr>
          <p:cNvPr id="5" name="Plassholder for bunntekst 4">
            <a:extLst>
              <a:ext uri="{FF2B5EF4-FFF2-40B4-BE49-F238E27FC236}">
                <a16:creationId xmlns:a16="http://schemas.microsoft.com/office/drawing/2014/main" id="{90D83161-D920-5246-880A-39D3E529AF6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B18487D-169A-8F4C-B708-B2E4EC9857E0}"/>
              </a:ext>
            </a:extLst>
          </p:cNvPr>
          <p:cNvSpPr>
            <a:spLocks noGrp="1"/>
          </p:cNvSpPr>
          <p:nvPr>
            <p:ph type="sldNum" sz="quarter" idx="12"/>
          </p:nvPr>
        </p:nvSpPr>
        <p:spPr/>
        <p:txBody>
          <a:bodyPr/>
          <a:lstStyle/>
          <a:p>
            <a:fld id="{4004761D-6457-1042-ACA6-B650DDCA5A92}" type="slidenum">
              <a:rPr lang="nb-NO" smtClean="0"/>
              <a:t>‹#›</a:t>
            </a:fld>
            <a:endParaRPr lang="nb-NO"/>
          </a:p>
        </p:txBody>
      </p:sp>
    </p:spTree>
    <p:extLst>
      <p:ext uri="{BB962C8B-B14F-4D97-AF65-F5344CB8AC3E}">
        <p14:creationId xmlns:p14="http://schemas.microsoft.com/office/powerpoint/2010/main" val="210091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F4ACCC6-235E-C345-BEE4-04A2F7E891D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F7AC0D8-9279-9E42-A5FB-7B737CD8FA3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40DD208-50B0-D548-B2F0-5A3BDD748CB1}"/>
              </a:ext>
            </a:extLst>
          </p:cNvPr>
          <p:cNvSpPr>
            <a:spLocks noGrp="1"/>
          </p:cNvSpPr>
          <p:nvPr>
            <p:ph type="dt" sz="half" idx="10"/>
          </p:nvPr>
        </p:nvSpPr>
        <p:spPr/>
        <p:txBody>
          <a:bodyPr/>
          <a:lstStyle/>
          <a:p>
            <a:fld id="{0FD35682-1687-2D49-9E63-A47D70BCA930}" type="datetimeFigureOut">
              <a:rPr lang="nb-NO" smtClean="0"/>
              <a:t>14.01.2022</a:t>
            </a:fld>
            <a:endParaRPr lang="nb-NO"/>
          </a:p>
        </p:txBody>
      </p:sp>
      <p:sp>
        <p:nvSpPr>
          <p:cNvPr id="5" name="Plassholder for bunntekst 4">
            <a:extLst>
              <a:ext uri="{FF2B5EF4-FFF2-40B4-BE49-F238E27FC236}">
                <a16:creationId xmlns:a16="http://schemas.microsoft.com/office/drawing/2014/main" id="{99545F13-0B72-B94A-8481-F03C04C0E68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2C780C3-ADA2-864F-9F18-47094FE99D4E}"/>
              </a:ext>
            </a:extLst>
          </p:cNvPr>
          <p:cNvSpPr>
            <a:spLocks noGrp="1"/>
          </p:cNvSpPr>
          <p:nvPr>
            <p:ph type="sldNum" sz="quarter" idx="12"/>
          </p:nvPr>
        </p:nvSpPr>
        <p:spPr/>
        <p:txBody>
          <a:bodyPr/>
          <a:lstStyle/>
          <a:p>
            <a:fld id="{4004761D-6457-1042-ACA6-B650DDCA5A92}" type="slidenum">
              <a:rPr lang="nb-NO" smtClean="0"/>
              <a:t>‹#›</a:t>
            </a:fld>
            <a:endParaRPr lang="nb-NO"/>
          </a:p>
        </p:txBody>
      </p:sp>
    </p:spTree>
    <p:extLst>
      <p:ext uri="{BB962C8B-B14F-4D97-AF65-F5344CB8AC3E}">
        <p14:creationId xmlns:p14="http://schemas.microsoft.com/office/powerpoint/2010/main" val="411499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E8A26D-6378-654A-A7A6-1DC3447E9CC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5793544-BBD0-BA4B-87CD-E093C2083FA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8828C5B-A9C9-0A40-87C8-17E9CDC2C925}"/>
              </a:ext>
            </a:extLst>
          </p:cNvPr>
          <p:cNvSpPr>
            <a:spLocks noGrp="1"/>
          </p:cNvSpPr>
          <p:nvPr>
            <p:ph type="dt" sz="half" idx="10"/>
          </p:nvPr>
        </p:nvSpPr>
        <p:spPr/>
        <p:txBody>
          <a:bodyPr/>
          <a:lstStyle/>
          <a:p>
            <a:fld id="{0FD35682-1687-2D49-9E63-A47D70BCA930}" type="datetimeFigureOut">
              <a:rPr lang="nb-NO" smtClean="0"/>
              <a:t>14.01.2022</a:t>
            </a:fld>
            <a:endParaRPr lang="nb-NO"/>
          </a:p>
        </p:txBody>
      </p:sp>
      <p:sp>
        <p:nvSpPr>
          <p:cNvPr id="5" name="Plassholder for bunntekst 4">
            <a:extLst>
              <a:ext uri="{FF2B5EF4-FFF2-40B4-BE49-F238E27FC236}">
                <a16:creationId xmlns:a16="http://schemas.microsoft.com/office/drawing/2014/main" id="{8A597971-7AB9-AE47-9FA7-03E062EB8D3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2C7647E-1EB1-404C-93EB-4DAC04B978C7}"/>
              </a:ext>
            </a:extLst>
          </p:cNvPr>
          <p:cNvSpPr>
            <a:spLocks noGrp="1"/>
          </p:cNvSpPr>
          <p:nvPr>
            <p:ph type="sldNum" sz="quarter" idx="12"/>
          </p:nvPr>
        </p:nvSpPr>
        <p:spPr/>
        <p:txBody>
          <a:bodyPr/>
          <a:lstStyle/>
          <a:p>
            <a:fld id="{4004761D-6457-1042-ACA6-B650DDCA5A92}" type="slidenum">
              <a:rPr lang="nb-NO" smtClean="0"/>
              <a:t>‹#›</a:t>
            </a:fld>
            <a:endParaRPr lang="nb-NO"/>
          </a:p>
        </p:txBody>
      </p:sp>
    </p:spTree>
    <p:extLst>
      <p:ext uri="{BB962C8B-B14F-4D97-AF65-F5344CB8AC3E}">
        <p14:creationId xmlns:p14="http://schemas.microsoft.com/office/powerpoint/2010/main" val="35724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F4543B-50E4-FB4E-8889-49E1DE41F4A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F9E024A-FD2B-3647-8A56-837AB2E988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3FEE5F6-22BE-F049-8E10-94425D485718}"/>
              </a:ext>
            </a:extLst>
          </p:cNvPr>
          <p:cNvSpPr>
            <a:spLocks noGrp="1"/>
          </p:cNvSpPr>
          <p:nvPr>
            <p:ph type="dt" sz="half" idx="10"/>
          </p:nvPr>
        </p:nvSpPr>
        <p:spPr/>
        <p:txBody>
          <a:bodyPr/>
          <a:lstStyle/>
          <a:p>
            <a:fld id="{0FD35682-1687-2D49-9E63-A47D70BCA930}" type="datetimeFigureOut">
              <a:rPr lang="nb-NO" smtClean="0"/>
              <a:t>14.01.2022</a:t>
            </a:fld>
            <a:endParaRPr lang="nb-NO"/>
          </a:p>
        </p:txBody>
      </p:sp>
      <p:sp>
        <p:nvSpPr>
          <p:cNvPr id="5" name="Plassholder for bunntekst 4">
            <a:extLst>
              <a:ext uri="{FF2B5EF4-FFF2-40B4-BE49-F238E27FC236}">
                <a16:creationId xmlns:a16="http://schemas.microsoft.com/office/drawing/2014/main" id="{6F6A33B9-556B-1C4C-82CD-5007CBC461C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E1418CA-0522-E74B-895E-FA9755EA7B4D}"/>
              </a:ext>
            </a:extLst>
          </p:cNvPr>
          <p:cNvSpPr>
            <a:spLocks noGrp="1"/>
          </p:cNvSpPr>
          <p:nvPr>
            <p:ph type="sldNum" sz="quarter" idx="12"/>
          </p:nvPr>
        </p:nvSpPr>
        <p:spPr/>
        <p:txBody>
          <a:bodyPr/>
          <a:lstStyle/>
          <a:p>
            <a:fld id="{4004761D-6457-1042-ACA6-B650DDCA5A92}" type="slidenum">
              <a:rPr lang="nb-NO" smtClean="0"/>
              <a:t>‹#›</a:t>
            </a:fld>
            <a:endParaRPr lang="nb-NO"/>
          </a:p>
        </p:txBody>
      </p:sp>
    </p:spTree>
    <p:extLst>
      <p:ext uri="{BB962C8B-B14F-4D97-AF65-F5344CB8AC3E}">
        <p14:creationId xmlns:p14="http://schemas.microsoft.com/office/powerpoint/2010/main" val="180588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C61A61-F727-D643-90D4-A75A6090DC2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81FF350-BF2C-6547-9C07-6E9B4FF4BAF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68DA687-5164-D947-AF5C-683C57D748F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07ED17B-35AA-344E-9903-85946191F37B}"/>
              </a:ext>
            </a:extLst>
          </p:cNvPr>
          <p:cNvSpPr>
            <a:spLocks noGrp="1"/>
          </p:cNvSpPr>
          <p:nvPr>
            <p:ph type="dt" sz="half" idx="10"/>
          </p:nvPr>
        </p:nvSpPr>
        <p:spPr/>
        <p:txBody>
          <a:bodyPr/>
          <a:lstStyle/>
          <a:p>
            <a:fld id="{0FD35682-1687-2D49-9E63-A47D70BCA930}" type="datetimeFigureOut">
              <a:rPr lang="nb-NO" smtClean="0"/>
              <a:t>14.01.2022</a:t>
            </a:fld>
            <a:endParaRPr lang="nb-NO"/>
          </a:p>
        </p:txBody>
      </p:sp>
      <p:sp>
        <p:nvSpPr>
          <p:cNvPr id="6" name="Plassholder for bunntekst 5">
            <a:extLst>
              <a:ext uri="{FF2B5EF4-FFF2-40B4-BE49-F238E27FC236}">
                <a16:creationId xmlns:a16="http://schemas.microsoft.com/office/drawing/2014/main" id="{6B8B64FF-9DF7-834E-A66B-858E3FF23DB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A651E1D-29A5-F74E-9606-A5ABB4B89C4D}"/>
              </a:ext>
            </a:extLst>
          </p:cNvPr>
          <p:cNvSpPr>
            <a:spLocks noGrp="1"/>
          </p:cNvSpPr>
          <p:nvPr>
            <p:ph type="sldNum" sz="quarter" idx="12"/>
          </p:nvPr>
        </p:nvSpPr>
        <p:spPr/>
        <p:txBody>
          <a:bodyPr/>
          <a:lstStyle/>
          <a:p>
            <a:fld id="{4004761D-6457-1042-ACA6-B650DDCA5A92}" type="slidenum">
              <a:rPr lang="nb-NO" smtClean="0"/>
              <a:t>‹#›</a:t>
            </a:fld>
            <a:endParaRPr lang="nb-NO"/>
          </a:p>
        </p:txBody>
      </p:sp>
    </p:spTree>
    <p:extLst>
      <p:ext uri="{BB962C8B-B14F-4D97-AF65-F5344CB8AC3E}">
        <p14:creationId xmlns:p14="http://schemas.microsoft.com/office/powerpoint/2010/main" val="135717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C13827-9E2C-444B-A99F-677E51C8A09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C7528DD-48FB-3E46-8418-730CAF544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C8D3945-69EB-A447-AEA9-8E273348F33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CEC5214-2A29-0846-8B33-5886A539A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84FBD3D-3C21-1D4D-8758-7BF2B32B3A6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19D7325-BE91-C241-876F-BB8ED652FF15}"/>
              </a:ext>
            </a:extLst>
          </p:cNvPr>
          <p:cNvSpPr>
            <a:spLocks noGrp="1"/>
          </p:cNvSpPr>
          <p:nvPr>
            <p:ph type="dt" sz="half" idx="10"/>
          </p:nvPr>
        </p:nvSpPr>
        <p:spPr/>
        <p:txBody>
          <a:bodyPr/>
          <a:lstStyle/>
          <a:p>
            <a:fld id="{0FD35682-1687-2D49-9E63-A47D70BCA930}" type="datetimeFigureOut">
              <a:rPr lang="nb-NO" smtClean="0"/>
              <a:t>14.01.2022</a:t>
            </a:fld>
            <a:endParaRPr lang="nb-NO"/>
          </a:p>
        </p:txBody>
      </p:sp>
      <p:sp>
        <p:nvSpPr>
          <p:cNvPr id="8" name="Plassholder for bunntekst 7">
            <a:extLst>
              <a:ext uri="{FF2B5EF4-FFF2-40B4-BE49-F238E27FC236}">
                <a16:creationId xmlns:a16="http://schemas.microsoft.com/office/drawing/2014/main" id="{899A7FA2-77F4-F147-8420-8CEF217E6550}"/>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CD58414-7435-FE43-B75D-FE9D74390082}"/>
              </a:ext>
            </a:extLst>
          </p:cNvPr>
          <p:cNvSpPr>
            <a:spLocks noGrp="1"/>
          </p:cNvSpPr>
          <p:nvPr>
            <p:ph type="sldNum" sz="quarter" idx="12"/>
          </p:nvPr>
        </p:nvSpPr>
        <p:spPr/>
        <p:txBody>
          <a:bodyPr/>
          <a:lstStyle/>
          <a:p>
            <a:fld id="{4004761D-6457-1042-ACA6-B650DDCA5A92}" type="slidenum">
              <a:rPr lang="nb-NO" smtClean="0"/>
              <a:t>‹#›</a:t>
            </a:fld>
            <a:endParaRPr lang="nb-NO"/>
          </a:p>
        </p:txBody>
      </p:sp>
    </p:spTree>
    <p:extLst>
      <p:ext uri="{BB962C8B-B14F-4D97-AF65-F5344CB8AC3E}">
        <p14:creationId xmlns:p14="http://schemas.microsoft.com/office/powerpoint/2010/main" val="340592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B68749-495B-F646-BF7F-8B16044BCBE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16EC1A2-995A-D241-B6B2-FD97C6438AF8}"/>
              </a:ext>
            </a:extLst>
          </p:cNvPr>
          <p:cNvSpPr>
            <a:spLocks noGrp="1"/>
          </p:cNvSpPr>
          <p:nvPr>
            <p:ph type="dt" sz="half" idx="10"/>
          </p:nvPr>
        </p:nvSpPr>
        <p:spPr/>
        <p:txBody>
          <a:bodyPr/>
          <a:lstStyle/>
          <a:p>
            <a:fld id="{0FD35682-1687-2D49-9E63-A47D70BCA930}" type="datetimeFigureOut">
              <a:rPr lang="nb-NO" smtClean="0"/>
              <a:t>14.01.2022</a:t>
            </a:fld>
            <a:endParaRPr lang="nb-NO"/>
          </a:p>
        </p:txBody>
      </p:sp>
      <p:sp>
        <p:nvSpPr>
          <p:cNvPr id="4" name="Plassholder for bunntekst 3">
            <a:extLst>
              <a:ext uri="{FF2B5EF4-FFF2-40B4-BE49-F238E27FC236}">
                <a16:creationId xmlns:a16="http://schemas.microsoft.com/office/drawing/2014/main" id="{27B7B4C5-D2F5-0A47-8F1D-1E7D402F5AA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35C38ED-CAAA-AA48-93EE-F7BF863366D6}"/>
              </a:ext>
            </a:extLst>
          </p:cNvPr>
          <p:cNvSpPr>
            <a:spLocks noGrp="1"/>
          </p:cNvSpPr>
          <p:nvPr>
            <p:ph type="sldNum" sz="quarter" idx="12"/>
          </p:nvPr>
        </p:nvSpPr>
        <p:spPr/>
        <p:txBody>
          <a:bodyPr/>
          <a:lstStyle/>
          <a:p>
            <a:fld id="{4004761D-6457-1042-ACA6-B650DDCA5A92}" type="slidenum">
              <a:rPr lang="nb-NO" smtClean="0"/>
              <a:t>‹#›</a:t>
            </a:fld>
            <a:endParaRPr lang="nb-NO"/>
          </a:p>
        </p:txBody>
      </p:sp>
    </p:spTree>
    <p:extLst>
      <p:ext uri="{BB962C8B-B14F-4D97-AF65-F5344CB8AC3E}">
        <p14:creationId xmlns:p14="http://schemas.microsoft.com/office/powerpoint/2010/main" val="140086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7C523DE-98ED-1D40-B546-D3F506DD6CFE}"/>
              </a:ext>
            </a:extLst>
          </p:cNvPr>
          <p:cNvSpPr>
            <a:spLocks noGrp="1"/>
          </p:cNvSpPr>
          <p:nvPr>
            <p:ph type="dt" sz="half" idx="10"/>
          </p:nvPr>
        </p:nvSpPr>
        <p:spPr/>
        <p:txBody>
          <a:bodyPr/>
          <a:lstStyle/>
          <a:p>
            <a:fld id="{0FD35682-1687-2D49-9E63-A47D70BCA930}" type="datetimeFigureOut">
              <a:rPr lang="nb-NO" smtClean="0"/>
              <a:t>14.01.2022</a:t>
            </a:fld>
            <a:endParaRPr lang="nb-NO"/>
          </a:p>
        </p:txBody>
      </p:sp>
      <p:sp>
        <p:nvSpPr>
          <p:cNvPr id="3" name="Plassholder for bunntekst 2">
            <a:extLst>
              <a:ext uri="{FF2B5EF4-FFF2-40B4-BE49-F238E27FC236}">
                <a16:creationId xmlns:a16="http://schemas.microsoft.com/office/drawing/2014/main" id="{E28A3950-F5B3-FB4C-870E-E31A056E8C7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E829F2D-4CFE-434A-9537-E429AE268A1F}"/>
              </a:ext>
            </a:extLst>
          </p:cNvPr>
          <p:cNvSpPr>
            <a:spLocks noGrp="1"/>
          </p:cNvSpPr>
          <p:nvPr>
            <p:ph type="sldNum" sz="quarter" idx="12"/>
          </p:nvPr>
        </p:nvSpPr>
        <p:spPr/>
        <p:txBody>
          <a:bodyPr/>
          <a:lstStyle/>
          <a:p>
            <a:fld id="{4004761D-6457-1042-ACA6-B650DDCA5A92}" type="slidenum">
              <a:rPr lang="nb-NO" smtClean="0"/>
              <a:t>‹#›</a:t>
            </a:fld>
            <a:endParaRPr lang="nb-NO"/>
          </a:p>
        </p:txBody>
      </p:sp>
    </p:spTree>
    <p:extLst>
      <p:ext uri="{BB962C8B-B14F-4D97-AF65-F5344CB8AC3E}">
        <p14:creationId xmlns:p14="http://schemas.microsoft.com/office/powerpoint/2010/main" val="50378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71D951-AC92-9144-B591-39A4022DB0D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CCCB8F2-DD85-E34D-9742-F6361845D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DB63D2A-10A1-EF45-BA4D-C923A12D7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D3EB9EC-AA13-244D-A198-F52782E5B32A}"/>
              </a:ext>
            </a:extLst>
          </p:cNvPr>
          <p:cNvSpPr>
            <a:spLocks noGrp="1"/>
          </p:cNvSpPr>
          <p:nvPr>
            <p:ph type="dt" sz="half" idx="10"/>
          </p:nvPr>
        </p:nvSpPr>
        <p:spPr/>
        <p:txBody>
          <a:bodyPr/>
          <a:lstStyle/>
          <a:p>
            <a:fld id="{0FD35682-1687-2D49-9E63-A47D70BCA930}" type="datetimeFigureOut">
              <a:rPr lang="nb-NO" smtClean="0"/>
              <a:t>14.01.2022</a:t>
            </a:fld>
            <a:endParaRPr lang="nb-NO"/>
          </a:p>
        </p:txBody>
      </p:sp>
      <p:sp>
        <p:nvSpPr>
          <p:cNvPr id="6" name="Plassholder for bunntekst 5">
            <a:extLst>
              <a:ext uri="{FF2B5EF4-FFF2-40B4-BE49-F238E27FC236}">
                <a16:creationId xmlns:a16="http://schemas.microsoft.com/office/drawing/2014/main" id="{E50B3648-567A-8F4C-8C26-BF04EB5010A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6550225-5E30-694C-8ACA-ECD3E4642022}"/>
              </a:ext>
            </a:extLst>
          </p:cNvPr>
          <p:cNvSpPr>
            <a:spLocks noGrp="1"/>
          </p:cNvSpPr>
          <p:nvPr>
            <p:ph type="sldNum" sz="quarter" idx="12"/>
          </p:nvPr>
        </p:nvSpPr>
        <p:spPr/>
        <p:txBody>
          <a:bodyPr/>
          <a:lstStyle/>
          <a:p>
            <a:fld id="{4004761D-6457-1042-ACA6-B650DDCA5A92}" type="slidenum">
              <a:rPr lang="nb-NO" smtClean="0"/>
              <a:t>‹#›</a:t>
            </a:fld>
            <a:endParaRPr lang="nb-NO"/>
          </a:p>
        </p:txBody>
      </p:sp>
    </p:spTree>
    <p:extLst>
      <p:ext uri="{BB962C8B-B14F-4D97-AF65-F5344CB8AC3E}">
        <p14:creationId xmlns:p14="http://schemas.microsoft.com/office/powerpoint/2010/main" val="273070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DB0276-8205-654A-8BCD-31C8C3AEB12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10D3E1F-955A-9042-9469-2D19EB71E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06B158E-A758-0A48-B0A4-302359670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6E24831-2A5C-B741-B833-5F154409FCD1}"/>
              </a:ext>
            </a:extLst>
          </p:cNvPr>
          <p:cNvSpPr>
            <a:spLocks noGrp="1"/>
          </p:cNvSpPr>
          <p:nvPr>
            <p:ph type="dt" sz="half" idx="10"/>
          </p:nvPr>
        </p:nvSpPr>
        <p:spPr/>
        <p:txBody>
          <a:bodyPr/>
          <a:lstStyle/>
          <a:p>
            <a:fld id="{0FD35682-1687-2D49-9E63-A47D70BCA930}" type="datetimeFigureOut">
              <a:rPr lang="nb-NO" smtClean="0"/>
              <a:t>14.01.2022</a:t>
            </a:fld>
            <a:endParaRPr lang="nb-NO"/>
          </a:p>
        </p:txBody>
      </p:sp>
      <p:sp>
        <p:nvSpPr>
          <p:cNvPr id="6" name="Plassholder for bunntekst 5">
            <a:extLst>
              <a:ext uri="{FF2B5EF4-FFF2-40B4-BE49-F238E27FC236}">
                <a16:creationId xmlns:a16="http://schemas.microsoft.com/office/drawing/2014/main" id="{D9513E8F-8333-7648-B448-BF0041E4583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C257B3A-56FB-CC4A-9D56-AF4CABE510CE}"/>
              </a:ext>
            </a:extLst>
          </p:cNvPr>
          <p:cNvSpPr>
            <a:spLocks noGrp="1"/>
          </p:cNvSpPr>
          <p:nvPr>
            <p:ph type="sldNum" sz="quarter" idx="12"/>
          </p:nvPr>
        </p:nvSpPr>
        <p:spPr/>
        <p:txBody>
          <a:bodyPr/>
          <a:lstStyle/>
          <a:p>
            <a:fld id="{4004761D-6457-1042-ACA6-B650DDCA5A92}" type="slidenum">
              <a:rPr lang="nb-NO" smtClean="0"/>
              <a:t>‹#›</a:t>
            </a:fld>
            <a:endParaRPr lang="nb-NO"/>
          </a:p>
        </p:txBody>
      </p:sp>
    </p:spTree>
    <p:extLst>
      <p:ext uri="{BB962C8B-B14F-4D97-AF65-F5344CB8AC3E}">
        <p14:creationId xmlns:p14="http://schemas.microsoft.com/office/powerpoint/2010/main" val="49622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A94B4B8-F4E7-8B4C-A7E4-70EAB2DF0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C648E46-FACF-C346-8D01-3B9DD6ECB2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A122144-5747-0A49-A002-202479CDE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35682-1687-2D49-9E63-A47D70BCA930}" type="datetimeFigureOut">
              <a:rPr lang="nb-NO" smtClean="0"/>
              <a:t>14.01.2022</a:t>
            </a:fld>
            <a:endParaRPr lang="nb-NO"/>
          </a:p>
        </p:txBody>
      </p:sp>
      <p:sp>
        <p:nvSpPr>
          <p:cNvPr id="5" name="Plassholder for bunntekst 4">
            <a:extLst>
              <a:ext uri="{FF2B5EF4-FFF2-40B4-BE49-F238E27FC236}">
                <a16:creationId xmlns:a16="http://schemas.microsoft.com/office/drawing/2014/main" id="{6FC5A878-91E6-C84D-BECE-79C1B3FD1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47FB2A9-742A-5043-9295-7F0E14A79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4761D-6457-1042-ACA6-B650DDCA5A92}" type="slidenum">
              <a:rPr lang="nb-NO" smtClean="0"/>
              <a:t>‹#›</a:t>
            </a:fld>
            <a:endParaRPr lang="nb-NO"/>
          </a:p>
        </p:txBody>
      </p:sp>
    </p:spTree>
    <p:extLst>
      <p:ext uri="{BB962C8B-B14F-4D97-AF65-F5344CB8AC3E}">
        <p14:creationId xmlns:p14="http://schemas.microsoft.com/office/powerpoint/2010/main" val="172196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F66BCD22-BB5F-4644-8643-F9B15B80C0B0}"/>
              </a:ext>
            </a:extLst>
          </p:cNvPr>
          <p:cNvSpPr txBox="1"/>
          <p:nvPr/>
        </p:nvSpPr>
        <p:spPr>
          <a:xfrm>
            <a:off x="799721" y="1099226"/>
            <a:ext cx="6575898" cy="5816977"/>
          </a:xfrm>
          <a:prstGeom prst="rect">
            <a:avLst/>
          </a:prstGeom>
          <a:noFill/>
        </p:spPr>
        <p:txBody>
          <a:bodyPr wrap="square" rtlCol="0">
            <a:spAutoFit/>
          </a:bodyPr>
          <a:lstStyle/>
          <a:p>
            <a:r>
              <a:rPr lang="en-GB" sz="1200" dirty="0"/>
              <a:t>The release of methane from beneath retreating glaciers and thawing permafrost is a major source of uncertainty in the prediction of future greenhouse gas emissions from the Arctic. Presently we have no basis for predicting these fluxes on account of major uncertainty in the integrated physical, chemical and biological processes that govern how methane is produced, stored and released from these environments.</a:t>
            </a:r>
          </a:p>
          <a:p>
            <a:r>
              <a:rPr lang="en-GB" sz="1200" dirty="0"/>
              <a:t> </a:t>
            </a:r>
          </a:p>
          <a:p>
            <a:r>
              <a:rPr lang="en-GB" sz="1200" dirty="0"/>
              <a:t>There is great urgency to understand these processes in cases where methane can avoid oxidation or consumption by methane oxidising bacteria (MOB). We have at the moment several enrichment cultures containing methane oxidising bacteria from pingos at Svalbard. We have reasons to believe that several of these MOB are novel and have not been described before, they are also true psychrophiles and therefor of large scientific interest. We therefore want to perform genome sequencing of  these cultures. Before we do the genome sequencing we need to determine how many different isolates there are in each of the enrichments and also the novelty of these enrichments. To do so we will set up a clone library experiment. </a:t>
            </a:r>
          </a:p>
          <a:p>
            <a:endParaRPr lang="en-GB" sz="1200" dirty="0"/>
          </a:p>
          <a:p>
            <a:r>
              <a:rPr lang="en-GB" sz="1200" dirty="0"/>
              <a:t>This BIO 299 study will therefore be based on preparation of 5 clone libraries, picking 20 clones from each library and perform a sanger sequencing reaction. The results will be searched against a the NCBI database to determine the similarity of the isolate to sequences deposited in the database.</a:t>
            </a:r>
          </a:p>
          <a:p>
            <a:r>
              <a:rPr lang="en-GB" sz="1200" dirty="0"/>
              <a:t>The DNA is already isolated and ready for being included in the clone library analyses.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Are you interested in this project; please contact Lise </a:t>
            </a:r>
            <a:r>
              <a:rPr lang="en-GB" sz="1200" dirty="0" err="1"/>
              <a:t>Øvreås</a:t>
            </a:r>
            <a:r>
              <a:rPr lang="en-GB" sz="1200" dirty="0"/>
              <a:t> (</a:t>
            </a:r>
            <a:r>
              <a:rPr lang="en-GB" sz="1200" dirty="0" err="1"/>
              <a:t>lise.ovreas@uib.no</a:t>
            </a:r>
            <a:r>
              <a:rPr lang="en-GB" sz="1200" dirty="0"/>
              <a:t>)</a:t>
            </a:r>
          </a:p>
        </p:txBody>
      </p:sp>
      <p:sp>
        <p:nvSpPr>
          <p:cNvPr id="3" name="TekstSylinder 2">
            <a:extLst>
              <a:ext uri="{FF2B5EF4-FFF2-40B4-BE49-F238E27FC236}">
                <a16:creationId xmlns:a16="http://schemas.microsoft.com/office/drawing/2014/main" id="{7EC5C805-8051-D449-8828-399189AD6592}"/>
              </a:ext>
            </a:extLst>
          </p:cNvPr>
          <p:cNvSpPr txBox="1"/>
          <p:nvPr/>
        </p:nvSpPr>
        <p:spPr>
          <a:xfrm>
            <a:off x="810353" y="273505"/>
            <a:ext cx="8542595" cy="369332"/>
          </a:xfrm>
          <a:prstGeom prst="rect">
            <a:avLst/>
          </a:prstGeom>
          <a:noFill/>
        </p:spPr>
        <p:txBody>
          <a:bodyPr wrap="none" rtlCol="0">
            <a:spAutoFit/>
          </a:bodyPr>
          <a:lstStyle/>
          <a:p>
            <a:r>
              <a:rPr lang="nb-NO" b="1" dirty="0" err="1">
                <a:solidFill>
                  <a:schemeClr val="accent1"/>
                </a:solidFill>
              </a:rPr>
              <a:t>Methane</a:t>
            </a:r>
            <a:r>
              <a:rPr lang="nb-NO" b="1" dirty="0">
                <a:solidFill>
                  <a:schemeClr val="accent1"/>
                </a:solidFill>
              </a:rPr>
              <a:t> </a:t>
            </a:r>
            <a:r>
              <a:rPr lang="nb-NO" b="1" dirty="0" err="1">
                <a:solidFill>
                  <a:schemeClr val="accent1"/>
                </a:solidFill>
              </a:rPr>
              <a:t>oxidising</a:t>
            </a:r>
            <a:r>
              <a:rPr lang="nb-NO" b="1" dirty="0">
                <a:solidFill>
                  <a:schemeClr val="accent1"/>
                </a:solidFill>
              </a:rPr>
              <a:t> </a:t>
            </a:r>
            <a:r>
              <a:rPr lang="nb-NO" b="1" dirty="0" err="1">
                <a:solidFill>
                  <a:schemeClr val="accent1"/>
                </a:solidFill>
              </a:rPr>
              <a:t>bacteria</a:t>
            </a:r>
            <a:r>
              <a:rPr lang="nb-NO" b="1" dirty="0">
                <a:solidFill>
                  <a:schemeClr val="accent1"/>
                </a:solidFill>
              </a:rPr>
              <a:t> – </a:t>
            </a:r>
            <a:r>
              <a:rPr lang="nb-NO" b="1" dirty="0" err="1">
                <a:solidFill>
                  <a:schemeClr val="accent1"/>
                </a:solidFill>
              </a:rPr>
              <a:t>key</a:t>
            </a:r>
            <a:r>
              <a:rPr lang="nb-NO" b="1" dirty="0">
                <a:solidFill>
                  <a:schemeClr val="accent1"/>
                </a:solidFill>
              </a:rPr>
              <a:t> to understand </a:t>
            </a:r>
            <a:r>
              <a:rPr lang="nb-NO" b="1" dirty="0" err="1">
                <a:solidFill>
                  <a:schemeClr val="accent1"/>
                </a:solidFill>
              </a:rPr>
              <a:t>the</a:t>
            </a:r>
            <a:r>
              <a:rPr lang="nb-NO" b="1" dirty="0">
                <a:solidFill>
                  <a:schemeClr val="accent1"/>
                </a:solidFill>
              </a:rPr>
              <a:t> </a:t>
            </a:r>
            <a:r>
              <a:rPr lang="nb-NO" b="1" dirty="0" err="1">
                <a:solidFill>
                  <a:schemeClr val="accent1"/>
                </a:solidFill>
              </a:rPr>
              <a:t>fluxes</a:t>
            </a:r>
            <a:r>
              <a:rPr lang="nb-NO" b="1" dirty="0">
                <a:solidFill>
                  <a:schemeClr val="accent1"/>
                </a:solidFill>
              </a:rPr>
              <a:t> </a:t>
            </a:r>
            <a:r>
              <a:rPr lang="nb-NO" b="1" dirty="0" err="1">
                <a:solidFill>
                  <a:schemeClr val="accent1"/>
                </a:solidFill>
              </a:rPr>
              <a:t>of</a:t>
            </a:r>
            <a:r>
              <a:rPr lang="nb-NO" b="1" dirty="0">
                <a:solidFill>
                  <a:schemeClr val="accent1"/>
                </a:solidFill>
              </a:rPr>
              <a:t> </a:t>
            </a:r>
            <a:r>
              <a:rPr lang="nb-NO" b="1" dirty="0" err="1">
                <a:solidFill>
                  <a:schemeClr val="accent1"/>
                </a:solidFill>
              </a:rPr>
              <a:t>climate</a:t>
            </a:r>
            <a:r>
              <a:rPr lang="nb-NO" b="1" dirty="0">
                <a:solidFill>
                  <a:schemeClr val="accent1"/>
                </a:solidFill>
              </a:rPr>
              <a:t> </a:t>
            </a:r>
            <a:r>
              <a:rPr lang="nb-NO" b="1" dirty="0" err="1">
                <a:solidFill>
                  <a:schemeClr val="accent1"/>
                </a:solidFill>
              </a:rPr>
              <a:t>gases</a:t>
            </a:r>
            <a:r>
              <a:rPr lang="nb-NO" b="1" dirty="0">
                <a:solidFill>
                  <a:schemeClr val="accent1"/>
                </a:solidFill>
              </a:rPr>
              <a:t> in </a:t>
            </a:r>
            <a:r>
              <a:rPr lang="nb-NO" b="1" dirty="0" err="1">
                <a:solidFill>
                  <a:schemeClr val="accent1"/>
                </a:solidFill>
              </a:rPr>
              <a:t>the</a:t>
            </a:r>
            <a:r>
              <a:rPr lang="nb-NO" b="1" dirty="0">
                <a:solidFill>
                  <a:schemeClr val="accent1"/>
                </a:solidFill>
              </a:rPr>
              <a:t> Arctic </a:t>
            </a:r>
          </a:p>
        </p:txBody>
      </p:sp>
      <p:pic>
        <p:nvPicPr>
          <p:cNvPr id="1026" name="Picture 2">
            <a:extLst>
              <a:ext uri="{FF2B5EF4-FFF2-40B4-BE49-F238E27FC236}">
                <a16:creationId xmlns:a16="http://schemas.microsoft.com/office/drawing/2014/main" id="{CCF83266-1E3F-BD44-9B14-7DE6A0E5F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905" y="4161200"/>
            <a:ext cx="1355868" cy="250207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e 4">
            <a:extLst>
              <a:ext uri="{FF2B5EF4-FFF2-40B4-BE49-F238E27FC236}">
                <a16:creationId xmlns:a16="http://schemas.microsoft.com/office/drawing/2014/main" id="{E5D8BB9A-DB71-874D-BA11-E84EC24C2CB3}"/>
              </a:ext>
            </a:extLst>
          </p:cNvPr>
          <p:cNvGrpSpPr/>
          <p:nvPr/>
        </p:nvGrpSpPr>
        <p:grpSpPr>
          <a:xfrm>
            <a:off x="3478083" y="4859664"/>
            <a:ext cx="3453318" cy="1494600"/>
            <a:chOff x="31071312" y="4604476"/>
            <a:chExt cx="3454644" cy="1950128"/>
          </a:xfrm>
        </p:grpSpPr>
        <p:pic>
          <p:nvPicPr>
            <p:cNvPr id="6" name="Bilde 5">
              <a:extLst>
                <a:ext uri="{FF2B5EF4-FFF2-40B4-BE49-F238E27FC236}">
                  <a16:creationId xmlns:a16="http://schemas.microsoft.com/office/drawing/2014/main" id="{F3CF3E2B-EE07-B04C-8DE9-BF49C2198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1480" y="4604476"/>
              <a:ext cx="1955016" cy="1950128"/>
            </a:xfrm>
            <a:prstGeom prst="rect">
              <a:avLst/>
            </a:prstGeom>
          </p:spPr>
        </p:pic>
        <p:sp>
          <p:nvSpPr>
            <p:cNvPr id="7" name="TekstSylinder 6">
              <a:extLst>
                <a:ext uri="{FF2B5EF4-FFF2-40B4-BE49-F238E27FC236}">
                  <a16:creationId xmlns:a16="http://schemas.microsoft.com/office/drawing/2014/main" id="{1F9027EB-99C3-F140-B2AF-6EC829D33584}"/>
                </a:ext>
              </a:extLst>
            </p:cNvPr>
            <p:cNvSpPr txBox="1"/>
            <p:nvPr/>
          </p:nvSpPr>
          <p:spPr>
            <a:xfrm>
              <a:off x="31071312" y="4993963"/>
              <a:ext cx="440712" cy="215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b-NO" sz="1200" b="0" i="0" u="none" strike="noStrike" cap="none" spc="0" normalizeH="0" baseline="0" dirty="0">
                  <a:ln>
                    <a:noFill/>
                  </a:ln>
                  <a:solidFill>
                    <a:srgbClr val="000000"/>
                  </a:solidFill>
                  <a:effectLst/>
                  <a:uFillTx/>
                  <a:latin typeface="+mj-lt"/>
                  <a:ea typeface="+mj-ea"/>
                  <a:cs typeface="+mj-cs"/>
                  <a:sym typeface="Calibri"/>
                </a:rPr>
                <a:t>CH</a:t>
              </a:r>
              <a:r>
                <a:rPr kumimoji="0" lang="nb-NO" sz="1200" b="0" i="0" u="none" strike="noStrike" cap="none" spc="0" normalizeH="0" baseline="-25000" dirty="0">
                  <a:ln>
                    <a:noFill/>
                  </a:ln>
                  <a:solidFill>
                    <a:srgbClr val="000000"/>
                  </a:solidFill>
                  <a:effectLst/>
                  <a:uFillTx/>
                  <a:latin typeface="+mj-lt"/>
                  <a:ea typeface="+mj-ea"/>
                  <a:cs typeface="+mj-cs"/>
                  <a:sym typeface="Calibri"/>
                </a:rPr>
                <a:t>4</a:t>
              </a:r>
            </a:p>
          </p:txBody>
        </p:sp>
        <p:sp>
          <p:nvSpPr>
            <p:cNvPr id="8" name="TekstSylinder 7">
              <a:extLst>
                <a:ext uri="{FF2B5EF4-FFF2-40B4-BE49-F238E27FC236}">
                  <a16:creationId xmlns:a16="http://schemas.microsoft.com/office/drawing/2014/main" id="{1C27F83E-CEC8-BA4C-BAF0-16A216222E2C}"/>
                </a:ext>
              </a:extLst>
            </p:cNvPr>
            <p:cNvSpPr txBox="1"/>
            <p:nvPr/>
          </p:nvSpPr>
          <p:spPr>
            <a:xfrm>
              <a:off x="34125060" y="6073401"/>
              <a:ext cx="400896" cy="215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b-NO" sz="1200" b="0" i="0" u="none" strike="noStrike" cap="none" spc="0" normalizeH="0" baseline="0" dirty="0">
                  <a:ln>
                    <a:noFill/>
                  </a:ln>
                  <a:solidFill>
                    <a:srgbClr val="000000"/>
                  </a:solidFill>
                  <a:effectLst/>
                  <a:uFillTx/>
                  <a:latin typeface="+mj-lt"/>
                  <a:ea typeface="+mj-ea"/>
                  <a:cs typeface="+mj-cs"/>
                  <a:sym typeface="Calibri"/>
                </a:rPr>
                <a:t>CH</a:t>
              </a:r>
              <a:r>
                <a:rPr kumimoji="0" lang="nb-NO" sz="1200" b="0" i="0" u="none" strike="noStrike" cap="none" spc="0" normalizeH="0" baseline="-25000" dirty="0">
                  <a:ln>
                    <a:noFill/>
                  </a:ln>
                  <a:solidFill>
                    <a:srgbClr val="000000"/>
                  </a:solidFill>
                  <a:effectLst/>
                  <a:uFillTx/>
                  <a:latin typeface="+mj-lt"/>
                  <a:ea typeface="+mj-ea"/>
                  <a:cs typeface="+mj-cs"/>
                  <a:sym typeface="Calibri"/>
                </a:rPr>
                <a:t>3</a:t>
              </a:r>
              <a:r>
                <a:rPr kumimoji="0" lang="nb-NO" sz="1200" b="0" i="0" u="none" strike="noStrike" cap="none" spc="0" normalizeH="0" baseline="0" dirty="0">
                  <a:ln>
                    <a:noFill/>
                  </a:ln>
                  <a:solidFill>
                    <a:srgbClr val="000000"/>
                  </a:solidFill>
                  <a:effectLst/>
                  <a:uFillTx/>
                  <a:latin typeface="+mj-lt"/>
                  <a:ea typeface="+mj-ea"/>
                  <a:cs typeface="+mj-cs"/>
                  <a:sym typeface="Calibri"/>
                </a:rPr>
                <a:t>OH</a:t>
              </a:r>
            </a:p>
          </p:txBody>
        </p:sp>
        <p:cxnSp>
          <p:nvCxnSpPr>
            <p:cNvPr id="9" name="Buet linje 8">
              <a:extLst>
                <a:ext uri="{FF2B5EF4-FFF2-40B4-BE49-F238E27FC236}">
                  <a16:creationId xmlns:a16="http://schemas.microsoft.com/office/drawing/2014/main" id="{A0953B0F-3327-2648-AF70-B63DF2B97631}"/>
                </a:ext>
              </a:extLst>
            </p:cNvPr>
            <p:cNvCxnSpPr>
              <a:cxnSpLocks/>
              <a:stCxn id="7" idx="3"/>
            </p:cNvCxnSpPr>
            <p:nvPr/>
          </p:nvCxnSpPr>
          <p:spPr>
            <a:xfrm>
              <a:off x="31512024" y="5101910"/>
              <a:ext cx="2466906" cy="1156156"/>
            </a:xfrm>
            <a:prstGeom prst="curvedConnector3">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sp>
        <p:nvSpPr>
          <p:cNvPr id="4" name="TekstSylinder 3">
            <a:extLst>
              <a:ext uri="{FF2B5EF4-FFF2-40B4-BE49-F238E27FC236}">
                <a16:creationId xmlns:a16="http://schemas.microsoft.com/office/drawing/2014/main" id="{0F37833F-E45E-D840-89CE-039FD0601A40}"/>
              </a:ext>
            </a:extLst>
          </p:cNvPr>
          <p:cNvSpPr txBox="1"/>
          <p:nvPr/>
        </p:nvSpPr>
        <p:spPr>
          <a:xfrm>
            <a:off x="8687074" y="3821365"/>
            <a:ext cx="1935530" cy="276999"/>
          </a:xfrm>
          <a:prstGeom prst="rect">
            <a:avLst/>
          </a:prstGeom>
          <a:noFill/>
        </p:spPr>
        <p:txBody>
          <a:bodyPr wrap="none" rtlCol="0">
            <a:spAutoFit/>
          </a:bodyPr>
          <a:lstStyle/>
          <a:p>
            <a:r>
              <a:rPr lang="nb-NO" sz="1200" b="1" dirty="0" err="1">
                <a:solidFill>
                  <a:schemeClr val="accent1"/>
                </a:solidFill>
              </a:rPr>
              <a:t>Preparation</a:t>
            </a:r>
            <a:r>
              <a:rPr lang="nb-NO" sz="1200" b="1" dirty="0">
                <a:solidFill>
                  <a:schemeClr val="accent1"/>
                </a:solidFill>
              </a:rPr>
              <a:t> </a:t>
            </a:r>
            <a:r>
              <a:rPr lang="nb-NO" sz="1200" b="1" dirty="0" err="1">
                <a:solidFill>
                  <a:schemeClr val="accent1"/>
                </a:solidFill>
              </a:rPr>
              <a:t>of</a:t>
            </a:r>
            <a:r>
              <a:rPr lang="nb-NO" sz="1200" b="1" dirty="0">
                <a:solidFill>
                  <a:schemeClr val="accent1"/>
                </a:solidFill>
              </a:rPr>
              <a:t> </a:t>
            </a:r>
            <a:r>
              <a:rPr lang="nb-NO" sz="1200" b="1" dirty="0" err="1">
                <a:solidFill>
                  <a:schemeClr val="accent1"/>
                </a:solidFill>
              </a:rPr>
              <a:t>clone</a:t>
            </a:r>
            <a:r>
              <a:rPr lang="nb-NO" sz="1200" b="1" dirty="0">
                <a:solidFill>
                  <a:schemeClr val="accent1"/>
                </a:solidFill>
              </a:rPr>
              <a:t> </a:t>
            </a:r>
            <a:r>
              <a:rPr lang="nb-NO" sz="1200" b="1" dirty="0" err="1">
                <a:solidFill>
                  <a:schemeClr val="accent1"/>
                </a:solidFill>
              </a:rPr>
              <a:t>library</a:t>
            </a:r>
            <a:endParaRPr lang="nb-NO" sz="1200" b="1" dirty="0">
              <a:solidFill>
                <a:schemeClr val="accent1"/>
              </a:solidFill>
            </a:endParaRPr>
          </a:p>
        </p:txBody>
      </p:sp>
      <p:sp>
        <p:nvSpPr>
          <p:cNvPr id="10" name="TekstSylinder 9">
            <a:extLst>
              <a:ext uri="{FF2B5EF4-FFF2-40B4-BE49-F238E27FC236}">
                <a16:creationId xmlns:a16="http://schemas.microsoft.com/office/drawing/2014/main" id="{28E74D81-C06F-C54A-AA6C-2329626AC6CD}"/>
              </a:ext>
            </a:extLst>
          </p:cNvPr>
          <p:cNvSpPr txBox="1"/>
          <p:nvPr/>
        </p:nvSpPr>
        <p:spPr>
          <a:xfrm>
            <a:off x="799721" y="4908135"/>
            <a:ext cx="2858731" cy="830997"/>
          </a:xfrm>
          <a:prstGeom prst="rect">
            <a:avLst/>
          </a:prstGeom>
          <a:noFill/>
        </p:spPr>
        <p:txBody>
          <a:bodyPr wrap="none" rtlCol="0">
            <a:spAutoFit/>
          </a:bodyPr>
          <a:lstStyle/>
          <a:p>
            <a:r>
              <a:rPr lang="nb-NO" sz="1200" b="1" dirty="0" err="1">
                <a:solidFill>
                  <a:schemeClr val="accent1"/>
                </a:solidFill>
              </a:rPr>
              <a:t>Transmission</a:t>
            </a:r>
            <a:r>
              <a:rPr lang="nb-NO" sz="1200" b="1" dirty="0">
                <a:solidFill>
                  <a:schemeClr val="accent1"/>
                </a:solidFill>
              </a:rPr>
              <a:t> </a:t>
            </a:r>
            <a:r>
              <a:rPr lang="nb-NO" sz="1200" b="1" dirty="0" err="1">
                <a:solidFill>
                  <a:schemeClr val="accent1"/>
                </a:solidFill>
              </a:rPr>
              <a:t>electron</a:t>
            </a:r>
            <a:r>
              <a:rPr lang="nb-NO" sz="1200" b="1" dirty="0">
                <a:solidFill>
                  <a:schemeClr val="accent1"/>
                </a:solidFill>
              </a:rPr>
              <a:t> </a:t>
            </a:r>
            <a:r>
              <a:rPr lang="nb-NO" sz="1200" b="1" dirty="0" err="1">
                <a:solidFill>
                  <a:schemeClr val="accent1"/>
                </a:solidFill>
              </a:rPr>
              <a:t>micrograph</a:t>
            </a:r>
            <a:r>
              <a:rPr lang="nb-NO" sz="1200" b="1" dirty="0">
                <a:solidFill>
                  <a:schemeClr val="accent1"/>
                </a:solidFill>
              </a:rPr>
              <a:t> </a:t>
            </a:r>
            <a:r>
              <a:rPr lang="nb-NO" sz="1200" b="1" dirty="0" err="1">
                <a:solidFill>
                  <a:schemeClr val="accent1"/>
                </a:solidFill>
              </a:rPr>
              <a:t>of</a:t>
            </a:r>
            <a:r>
              <a:rPr lang="nb-NO" sz="1200" b="1" dirty="0">
                <a:solidFill>
                  <a:schemeClr val="accent1"/>
                </a:solidFill>
              </a:rPr>
              <a:t> </a:t>
            </a:r>
          </a:p>
          <a:p>
            <a:r>
              <a:rPr lang="nb-NO" sz="1200" b="1" dirty="0">
                <a:solidFill>
                  <a:schemeClr val="accent1"/>
                </a:solidFill>
              </a:rPr>
              <a:t>MOB from </a:t>
            </a:r>
            <a:r>
              <a:rPr lang="nb-NO" sz="1200" b="1" dirty="0" err="1">
                <a:solidFill>
                  <a:schemeClr val="accent1"/>
                </a:solidFill>
              </a:rPr>
              <a:t>Lagoon</a:t>
            </a:r>
            <a:r>
              <a:rPr lang="nb-NO" sz="1200" b="1" dirty="0">
                <a:solidFill>
                  <a:schemeClr val="accent1"/>
                </a:solidFill>
              </a:rPr>
              <a:t> </a:t>
            </a:r>
            <a:r>
              <a:rPr lang="nb-NO" sz="1200" b="1" dirty="0" err="1">
                <a:solidFill>
                  <a:schemeClr val="accent1"/>
                </a:solidFill>
              </a:rPr>
              <a:t>pingo</a:t>
            </a:r>
            <a:r>
              <a:rPr lang="nb-NO" sz="1200" b="1" dirty="0">
                <a:solidFill>
                  <a:schemeClr val="accent1"/>
                </a:solidFill>
              </a:rPr>
              <a:t>, Svalbard.</a:t>
            </a:r>
          </a:p>
          <a:p>
            <a:r>
              <a:rPr lang="nb-NO" sz="1200" b="1" dirty="0">
                <a:solidFill>
                  <a:schemeClr val="accent1"/>
                </a:solidFill>
              </a:rPr>
              <a:t>The </a:t>
            </a:r>
            <a:r>
              <a:rPr lang="nb-NO" sz="1200" b="1" dirty="0" err="1">
                <a:solidFill>
                  <a:schemeClr val="accent1"/>
                </a:solidFill>
              </a:rPr>
              <a:t>methane</a:t>
            </a:r>
            <a:r>
              <a:rPr lang="nb-NO" sz="1200" b="1" dirty="0">
                <a:solidFill>
                  <a:schemeClr val="accent1"/>
                </a:solidFill>
              </a:rPr>
              <a:t> </a:t>
            </a:r>
            <a:r>
              <a:rPr lang="nb-NO" sz="1200" b="1" dirty="0" err="1">
                <a:solidFill>
                  <a:schemeClr val="accent1"/>
                </a:solidFill>
              </a:rPr>
              <a:t>oxidation</a:t>
            </a:r>
            <a:r>
              <a:rPr lang="nb-NO" sz="1200" b="1" dirty="0">
                <a:solidFill>
                  <a:schemeClr val="accent1"/>
                </a:solidFill>
              </a:rPr>
              <a:t> </a:t>
            </a:r>
            <a:r>
              <a:rPr lang="nb-NO" sz="1200" b="1" dirty="0" err="1">
                <a:solidFill>
                  <a:schemeClr val="accent1"/>
                </a:solidFill>
              </a:rPr>
              <a:t>process</a:t>
            </a:r>
            <a:r>
              <a:rPr lang="nb-NO" sz="1200" b="1" dirty="0">
                <a:solidFill>
                  <a:schemeClr val="accent1"/>
                </a:solidFill>
              </a:rPr>
              <a:t> is </a:t>
            </a:r>
          </a:p>
          <a:p>
            <a:r>
              <a:rPr lang="nb-NO" sz="1200" b="1" dirty="0" err="1">
                <a:solidFill>
                  <a:schemeClr val="accent1"/>
                </a:solidFill>
              </a:rPr>
              <a:t>localised</a:t>
            </a:r>
            <a:r>
              <a:rPr lang="nb-NO" sz="1200" b="1" dirty="0">
                <a:solidFill>
                  <a:schemeClr val="accent1"/>
                </a:solidFill>
              </a:rPr>
              <a:t> in </a:t>
            </a:r>
            <a:r>
              <a:rPr lang="nb-NO" sz="1200" b="1" dirty="0" err="1">
                <a:solidFill>
                  <a:schemeClr val="accent1"/>
                </a:solidFill>
              </a:rPr>
              <a:t>the</a:t>
            </a:r>
            <a:r>
              <a:rPr lang="nb-NO" sz="1200" b="1" dirty="0">
                <a:solidFill>
                  <a:schemeClr val="accent1"/>
                </a:solidFill>
              </a:rPr>
              <a:t> </a:t>
            </a:r>
            <a:r>
              <a:rPr lang="nb-NO" sz="1200" b="1" dirty="0" err="1">
                <a:solidFill>
                  <a:schemeClr val="accent1"/>
                </a:solidFill>
              </a:rPr>
              <a:t>membranes</a:t>
            </a:r>
            <a:r>
              <a:rPr lang="nb-NO" sz="1200" b="1" dirty="0">
                <a:solidFill>
                  <a:schemeClr val="accent1"/>
                </a:solidFill>
              </a:rPr>
              <a:t> </a:t>
            </a:r>
            <a:r>
              <a:rPr lang="nb-NO" sz="1200" b="1" dirty="0" err="1">
                <a:solidFill>
                  <a:schemeClr val="accent1"/>
                </a:solidFill>
              </a:rPr>
              <a:t>inside</a:t>
            </a:r>
            <a:r>
              <a:rPr lang="nb-NO" sz="1200" b="1" dirty="0">
                <a:solidFill>
                  <a:schemeClr val="accent1"/>
                </a:solidFill>
              </a:rPr>
              <a:t> </a:t>
            </a:r>
            <a:r>
              <a:rPr lang="nb-NO" sz="1200" b="1" dirty="0" err="1">
                <a:solidFill>
                  <a:schemeClr val="accent1"/>
                </a:solidFill>
              </a:rPr>
              <a:t>the</a:t>
            </a:r>
            <a:r>
              <a:rPr lang="nb-NO" sz="1200" b="1" dirty="0">
                <a:solidFill>
                  <a:schemeClr val="accent1"/>
                </a:solidFill>
              </a:rPr>
              <a:t> </a:t>
            </a:r>
            <a:r>
              <a:rPr lang="nb-NO" sz="1200" b="1" dirty="0" err="1">
                <a:solidFill>
                  <a:schemeClr val="accent1"/>
                </a:solidFill>
              </a:rPr>
              <a:t>cell</a:t>
            </a:r>
            <a:endParaRPr lang="nb-NO" sz="1200" b="1" dirty="0">
              <a:solidFill>
                <a:schemeClr val="accent1"/>
              </a:solidFill>
            </a:endParaRPr>
          </a:p>
        </p:txBody>
      </p:sp>
      <p:pic>
        <p:nvPicPr>
          <p:cNvPr id="13" name="Bilde 12">
            <a:extLst>
              <a:ext uri="{FF2B5EF4-FFF2-40B4-BE49-F238E27FC236}">
                <a16:creationId xmlns:a16="http://schemas.microsoft.com/office/drawing/2014/main" id="{563FD850-C3B5-1A4F-BE5A-9B63E5581AE8}"/>
              </a:ext>
            </a:extLst>
          </p:cNvPr>
          <p:cNvPicPr>
            <a:picLocks noChangeAspect="1"/>
          </p:cNvPicPr>
          <p:nvPr/>
        </p:nvPicPr>
        <p:blipFill>
          <a:blip r:embed="rId4"/>
          <a:stretch>
            <a:fillRect/>
          </a:stretch>
        </p:blipFill>
        <p:spPr>
          <a:xfrm>
            <a:off x="8867743" y="1141544"/>
            <a:ext cx="1754861" cy="2383508"/>
          </a:xfrm>
          <a:prstGeom prst="rect">
            <a:avLst/>
          </a:prstGeom>
        </p:spPr>
      </p:pic>
      <p:sp>
        <p:nvSpPr>
          <p:cNvPr id="14" name="TekstSylinder 13">
            <a:extLst>
              <a:ext uri="{FF2B5EF4-FFF2-40B4-BE49-F238E27FC236}">
                <a16:creationId xmlns:a16="http://schemas.microsoft.com/office/drawing/2014/main" id="{F0C44BD5-3BCA-814B-BCAD-544BBA503545}"/>
              </a:ext>
            </a:extLst>
          </p:cNvPr>
          <p:cNvSpPr txBox="1"/>
          <p:nvPr/>
        </p:nvSpPr>
        <p:spPr>
          <a:xfrm>
            <a:off x="8786400" y="667762"/>
            <a:ext cx="2178738" cy="461665"/>
          </a:xfrm>
          <a:prstGeom prst="rect">
            <a:avLst/>
          </a:prstGeom>
          <a:noFill/>
        </p:spPr>
        <p:txBody>
          <a:bodyPr wrap="none" rtlCol="0">
            <a:spAutoFit/>
          </a:bodyPr>
          <a:lstStyle/>
          <a:p>
            <a:r>
              <a:rPr lang="nb-NO" sz="1200" b="1" dirty="0">
                <a:solidFill>
                  <a:schemeClr val="accent1"/>
                </a:solidFill>
              </a:rPr>
              <a:t>Sampling water from </a:t>
            </a:r>
            <a:r>
              <a:rPr lang="nb-NO" sz="1200" b="1" dirty="0" err="1">
                <a:solidFill>
                  <a:schemeClr val="accent1"/>
                </a:solidFill>
              </a:rPr>
              <a:t>pingos</a:t>
            </a:r>
            <a:r>
              <a:rPr lang="nb-NO" sz="1200" b="1" dirty="0">
                <a:solidFill>
                  <a:schemeClr val="accent1"/>
                </a:solidFill>
              </a:rPr>
              <a:t> at </a:t>
            </a:r>
          </a:p>
          <a:p>
            <a:r>
              <a:rPr lang="nb-NO" sz="1200" b="1" dirty="0">
                <a:solidFill>
                  <a:schemeClr val="accent1"/>
                </a:solidFill>
              </a:rPr>
              <a:t>Svalbard</a:t>
            </a:r>
          </a:p>
        </p:txBody>
      </p:sp>
    </p:spTree>
    <p:extLst>
      <p:ext uri="{BB962C8B-B14F-4D97-AF65-F5344CB8AC3E}">
        <p14:creationId xmlns:p14="http://schemas.microsoft.com/office/powerpoint/2010/main" val="188983876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329</Words>
  <Application>Microsoft Macintosh PowerPoint</Application>
  <PresentationFormat>Widescreen</PresentationFormat>
  <Paragraphs>28</Paragraphs>
  <Slides>1</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vt:i4>
      </vt:variant>
    </vt:vector>
  </HeadingPairs>
  <TitlesOfParts>
    <vt:vector size="5" baseType="lpstr">
      <vt:lpstr>Arial</vt:lpstr>
      <vt:lpstr>Calibri</vt:lpstr>
      <vt:lpstr>Calibri Light</vt:lpstr>
      <vt:lpstr>Office-tema</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Lise Øvreås</dc:creator>
  <cp:lastModifiedBy>Lise Øvreås</cp:lastModifiedBy>
  <cp:revision>1</cp:revision>
  <dcterms:created xsi:type="dcterms:W3CDTF">2022-01-14T13:43:13Z</dcterms:created>
  <dcterms:modified xsi:type="dcterms:W3CDTF">2022-01-14T14:24:48Z</dcterms:modified>
</cp:coreProperties>
</file>